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414" r:id="rId2"/>
    <p:sldId id="409" r:id="rId3"/>
    <p:sldId id="415" r:id="rId4"/>
    <p:sldId id="433" r:id="rId5"/>
    <p:sldId id="434" r:id="rId6"/>
    <p:sldId id="417" r:id="rId7"/>
    <p:sldId id="435" r:id="rId8"/>
    <p:sldId id="418" r:id="rId9"/>
    <p:sldId id="419" r:id="rId10"/>
    <p:sldId id="420" r:id="rId11"/>
    <p:sldId id="436" r:id="rId12"/>
    <p:sldId id="422" r:id="rId13"/>
    <p:sldId id="425" r:id="rId14"/>
    <p:sldId id="437" r:id="rId15"/>
    <p:sldId id="438" r:id="rId16"/>
    <p:sldId id="427" r:id="rId17"/>
    <p:sldId id="428" r:id="rId18"/>
    <p:sldId id="429" r:id="rId19"/>
    <p:sldId id="439" r:id="rId20"/>
    <p:sldId id="430" r:id="rId21"/>
    <p:sldId id="441" r:id="rId22"/>
    <p:sldId id="442" r:id="rId23"/>
    <p:sldId id="432" r:id="rId24"/>
    <p:sldId id="411" r:id="rId25"/>
    <p:sldId id="416" r:id="rId26"/>
    <p:sldId id="421" r:id="rId27"/>
    <p:sldId id="423" r:id="rId28"/>
    <p:sldId id="426" r:id="rId29"/>
    <p:sldId id="431" r:id="rId30"/>
    <p:sldId id="44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225"/>
    <a:srgbClr val="FFA600"/>
    <a:srgbClr val="7D2883"/>
    <a:srgbClr val="FFC000"/>
    <a:srgbClr val="0070C0"/>
    <a:srgbClr val="C00000"/>
    <a:srgbClr val="00B050"/>
    <a:srgbClr val="E0AA14"/>
    <a:srgbClr val="A8AF92"/>
    <a:srgbClr val="0B3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34"/>
    <p:restoredTop sz="77465" autoAdjust="0"/>
  </p:normalViewPr>
  <p:slideViewPr>
    <p:cSldViewPr snapToGrid="0" snapToObjects="1">
      <p:cViewPr>
        <p:scale>
          <a:sx n="166" d="100"/>
          <a:sy n="166" d="100"/>
        </p:scale>
        <p:origin x="2160" y="392"/>
      </p:cViewPr>
      <p:guideLst>
        <p:guide orient="horz" pos="2160"/>
        <p:guide pos="3840"/>
      </p:guideLst>
    </p:cSldViewPr>
  </p:slideViewPr>
  <p:notesTextViewPr>
    <p:cViewPr>
      <p:scale>
        <a:sx n="145" d="100"/>
        <a:sy n="145" d="100"/>
      </p:scale>
      <p:origin x="0" y="0"/>
    </p:cViewPr>
  </p:notesTextViewPr>
  <p:notesViewPr>
    <p:cSldViewPr snapToGrid="0" snapToObjects="1">
      <p:cViewPr varScale="1">
        <p:scale>
          <a:sx n="71" d="100"/>
          <a:sy n="71" d="100"/>
        </p:scale>
        <p:origin x="32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0355F8-F2EB-8246-88E8-E02F0CCDB8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latin typeface="Arial" panose="020B0604020202020204" pitchFamily="34" charset="0"/>
              </a:rPr>
              <a:t>Section Title</a:t>
            </a:r>
          </a:p>
        </p:txBody>
      </p:sp>
      <p:sp>
        <p:nvSpPr>
          <p:cNvPr id="3" name="Date Placeholder 2">
            <a:extLst>
              <a:ext uri="{FF2B5EF4-FFF2-40B4-BE49-F238E27FC236}">
                <a16:creationId xmlns:a16="http://schemas.microsoft.com/office/drawing/2014/main" id="{EEDA4006-0030-A748-A0AC-1E08C655D5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956E6-DBA4-2D4D-82F3-A54A057A4EF1}" type="datetimeFigureOut">
              <a:rPr lang="en-US" smtClean="0">
                <a:latin typeface="Arial" panose="020B0604020202020204" pitchFamily="34" charset="0"/>
              </a:rPr>
              <a:t>5/12/25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FF59F938-72A9-B647-BAEC-6285155DF2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8A07B0D9-AADF-9F4E-807B-8BFFD8C925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8952BF-BC6D-304D-ACAC-567210DA5175}"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96337840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r>
              <a:rPr lang="en-US" dirty="0"/>
              <a:t>Section Title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8EAEAB9-7A83-364D-94AA-52AC3068E616}" type="datetimeFigureOut">
              <a:rPr lang="en-US" smtClean="0"/>
              <a:pPr/>
              <a:t>5/12/25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491FB97-2301-DE4F-BA70-D7EFFA7946DF}" type="slidenum">
              <a:rPr lang="en-US" smtClean="0"/>
              <a:pPr/>
              <a:t>‹#›</a:t>
            </a:fld>
            <a:endParaRPr lang="en-US" dirty="0"/>
          </a:p>
        </p:txBody>
      </p:sp>
    </p:spTree>
    <p:extLst>
      <p:ext uri="{BB962C8B-B14F-4D97-AF65-F5344CB8AC3E}">
        <p14:creationId xmlns:p14="http://schemas.microsoft.com/office/powerpoint/2010/main" val="84763035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pple Braille" pitchFamily="2" charset="0"/>
              </a:rPr>
              <a:t>Hello everyone. I am </a:t>
            </a:r>
            <a:r>
              <a:rPr lang="en-US" altLang="zh-CN" dirty="0">
                <a:latin typeface="Apple Braille" pitchFamily="2" charset="0"/>
              </a:rPr>
              <a:t>Bin</a:t>
            </a:r>
            <a:r>
              <a:rPr lang="zh-CN" altLang="en-US" dirty="0">
                <a:latin typeface="Apple Braille" pitchFamily="2" charset="0"/>
              </a:rPr>
              <a:t> </a:t>
            </a:r>
            <a:r>
              <a:rPr lang="en-US" altLang="zh-CN" dirty="0">
                <a:latin typeface="Apple Braille" pitchFamily="2" charset="0"/>
              </a:rPr>
              <a:t>Luo</a:t>
            </a:r>
            <a:r>
              <a:rPr lang="en-US" dirty="0">
                <a:latin typeface="Apple Braille" pitchFamily="2" charset="0"/>
              </a:rPr>
              <a:t>, from the Chinese University of Hong Kong</a:t>
            </a:r>
            <a:r>
              <a:rPr lang="en-US" altLang="zh-CN" dirty="0">
                <a:latin typeface="Apple Braille" pitchFamily="2" charset="0"/>
              </a:rPr>
              <a:t>.</a:t>
            </a:r>
            <a:r>
              <a:rPr lang="zh-CN" altLang="en-US" dirty="0">
                <a:latin typeface="Apple Braille" pitchFamily="2" charset="0"/>
              </a:rPr>
              <a:t> </a:t>
            </a:r>
            <a:r>
              <a:rPr lang="en-US" altLang="zh-CN" dirty="0">
                <a:latin typeface="Apple Braille" pitchFamily="2" charset="0"/>
              </a:rPr>
              <a:t>You</a:t>
            </a:r>
            <a:r>
              <a:rPr lang="zh-CN" altLang="en-US" dirty="0">
                <a:latin typeface="Apple Braille" pitchFamily="2" charset="0"/>
              </a:rPr>
              <a:t> </a:t>
            </a:r>
            <a:r>
              <a:rPr lang="en-US" altLang="zh-CN" dirty="0">
                <a:latin typeface="Apple Braille" pitchFamily="2" charset="0"/>
              </a:rPr>
              <a:t>can</a:t>
            </a:r>
            <a:r>
              <a:rPr lang="zh-CN" altLang="en-US" dirty="0">
                <a:latin typeface="Apple Braille" pitchFamily="2" charset="0"/>
              </a:rPr>
              <a:t> </a:t>
            </a:r>
            <a:r>
              <a:rPr lang="en-US" altLang="zh-CN" dirty="0">
                <a:latin typeface="Apple Braille" pitchFamily="2" charset="0"/>
              </a:rPr>
              <a:t>call</a:t>
            </a:r>
            <a:r>
              <a:rPr lang="zh-CN" altLang="en-US" dirty="0">
                <a:latin typeface="Apple Braille" pitchFamily="2" charset="0"/>
              </a:rPr>
              <a:t> </a:t>
            </a:r>
            <a:r>
              <a:rPr lang="en-US" altLang="zh-CN" dirty="0">
                <a:latin typeface="Apple Braille" pitchFamily="2" charset="0"/>
              </a:rPr>
              <a:t>me</a:t>
            </a:r>
            <a:r>
              <a:rPr lang="zh-CN" altLang="en-US" dirty="0">
                <a:latin typeface="Apple Braille" pitchFamily="2" charset="0"/>
              </a:rPr>
              <a:t> </a:t>
            </a:r>
            <a:r>
              <a:rPr lang="en-US" altLang="zh-CN" dirty="0">
                <a:latin typeface="Apple Braille" pitchFamily="2" charset="0"/>
              </a:rPr>
              <a:t>Robin.</a:t>
            </a:r>
            <a:r>
              <a:rPr lang="en-US" dirty="0">
                <a:latin typeface="Apple Braille" pitchFamily="2" charset="0"/>
              </a:rPr>
              <a:t> </a:t>
            </a:r>
            <a:r>
              <a:rPr lang="en-US" altLang="zh-CN" dirty="0">
                <a:latin typeface="Apple Braille" pitchFamily="2" charset="0"/>
              </a:rPr>
              <a:t>Today,</a:t>
            </a:r>
            <a:r>
              <a:rPr lang="en-US" dirty="0">
                <a:latin typeface="Apple Braille" pitchFamily="2" charset="0"/>
              </a:rPr>
              <a:t> </a:t>
            </a:r>
            <a:r>
              <a:rPr lang="en-US" altLang="zh-CN" dirty="0">
                <a:latin typeface="Apple Braille" pitchFamily="2" charset="0"/>
              </a:rPr>
              <a:t>I</a:t>
            </a:r>
            <a:r>
              <a:rPr lang="zh-CN" altLang="en-US" dirty="0">
                <a:latin typeface="Apple Braille" pitchFamily="2" charset="0"/>
              </a:rPr>
              <a:t> </a:t>
            </a:r>
            <a:r>
              <a:rPr lang="en-US" altLang="zh-CN" dirty="0">
                <a:latin typeface="Apple Braille" pitchFamily="2" charset="0"/>
              </a:rPr>
              <a:t>wi</a:t>
            </a:r>
            <a:r>
              <a:rPr lang="en-US" dirty="0">
                <a:latin typeface="Apple Braille" pitchFamily="2" charset="0"/>
              </a:rPr>
              <a:t>ll </a:t>
            </a:r>
            <a:r>
              <a:rPr lang="en-US" altLang="zh-CN" dirty="0">
                <a:latin typeface="Apple Braille" pitchFamily="2" charset="0"/>
              </a:rPr>
              <a:t>present</a:t>
            </a:r>
            <a:r>
              <a:rPr lang="zh-CN" altLang="en-US" dirty="0">
                <a:latin typeface="Apple Braille" pitchFamily="2" charset="0"/>
              </a:rPr>
              <a:t> </a:t>
            </a:r>
            <a:r>
              <a:rPr lang="en-US" dirty="0">
                <a:latin typeface="Apple Braille" pitchFamily="2" charset="0"/>
              </a:rPr>
              <a:t>our work titled </a:t>
            </a:r>
            <a:r>
              <a:rPr lang="en-US" altLang="zh-CN" dirty="0">
                <a:latin typeface="Apple Braille" pitchFamily="2" charset="0"/>
              </a:rPr>
              <a:t>‘Exploring</a:t>
            </a:r>
            <a:r>
              <a:rPr lang="zh-CN" altLang="en-US" dirty="0">
                <a:latin typeface="Apple Braille" pitchFamily="2" charset="0"/>
              </a:rPr>
              <a:t> </a:t>
            </a:r>
            <a:r>
              <a:rPr lang="en-US" altLang="zh-CN" dirty="0">
                <a:latin typeface="Apple Braille" pitchFamily="2" charset="0"/>
              </a:rPr>
              <a:t>the</a:t>
            </a:r>
            <a:r>
              <a:rPr lang="zh-CN" altLang="en-US" dirty="0">
                <a:latin typeface="Apple Braille" pitchFamily="2" charset="0"/>
              </a:rPr>
              <a:t> </a:t>
            </a:r>
            <a:r>
              <a:rPr lang="en-US" altLang="zh-CN" dirty="0">
                <a:latin typeface="Apple Braille" pitchFamily="2" charset="0"/>
              </a:rPr>
              <a:t>Structural</a:t>
            </a:r>
            <a:r>
              <a:rPr lang="zh-CN" altLang="en-US" dirty="0">
                <a:latin typeface="Apple Braille" pitchFamily="2" charset="0"/>
              </a:rPr>
              <a:t> </a:t>
            </a:r>
            <a:r>
              <a:rPr lang="en-US" altLang="zh-CN" dirty="0">
                <a:latin typeface="Apple Braille" pitchFamily="2" charset="0"/>
              </a:rPr>
              <a:t>Property</a:t>
            </a:r>
            <a:r>
              <a:rPr lang="zh-CN" altLang="en-US" dirty="0">
                <a:latin typeface="Apple Braille" pitchFamily="2" charset="0"/>
              </a:rPr>
              <a:t> </a:t>
            </a:r>
            <a:r>
              <a:rPr lang="en-US" altLang="zh-CN" dirty="0">
                <a:latin typeface="Apple Braille" pitchFamily="2" charset="0"/>
              </a:rPr>
              <a:t>of</a:t>
            </a:r>
            <a:r>
              <a:rPr lang="zh-CN" altLang="en-US" dirty="0">
                <a:latin typeface="Apple Braille" pitchFamily="2" charset="0"/>
              </a:rPr>
              <a:t> </a:t>
            </a:r>
            <a:r>
              <a:rPr lang="en-US" altLang="zh-CN" dirty="0">
                <a:latin typeface="Apple Braille" pitchFamily="2" charset="0"/>
              </a:rPr>
              <a:t>the</a:t>
            </a:r>
            <a:r>
              <a:rPr lang="zh-CN" altLang="en-US" dirty="0">
                <a:latin typeface="Apple Braille" pitchFamily="2" charset="0"/>
              </a:rPr>
              <a:t> </a:t>
            </a:r>
            <a:r>
              <a:rPr lang="en-US" altLang="zh-CN" dirty="0">
                <a:latin typeface="Apple Braille" pitchFamily="2" charset="0"/>
              </a:rPr>
              <a:t>Optimal</a:t>
            </a:r>
            <a:r>
              <a:rPr lang="zh-CN" altLang="en-US" dirty="0">
                <a:latin typeface="Apple Braille" pitchFamily="2" charset="0"/>
              </a:rPr>
              <a:t> </a:t>
            </a:r>
            <a:r>
              <a:rPr lang="en-US" altLang="zh-CN" dirty="0">
                <a:latin typeface="Apple Braille" pitchFamily="2" charset="0"/>
              </a:rPr>
              <a:t>Entanglement</a:t>
            </a:r>
            <a:r>
              <a:rPr lang="zh-CN" altLang="en-US" dirty="0">
                <a:latin typeface="Apple Braille" pitchFamily="2" charset="0"/>
              </a:rPr>
              <a:t> </a:t>
            </a:r>
            <a:r>
              <a:rPr lang="en-US" altLang="zh-CN" dirty="0">
                <a:latin typeface="Apple Braille" pitchFamily="2" charset="0"/>
              </a:rPr>
              <a:t>Policy</a:t>
            </a:r>
            <a:r>
              <a:rPr lang="zh-CN" altLang="en-US" dirty="0">
                <a:latin typeface="Apple Braille" pitchFamily="2" charset="0"/>
              </a:rPr>
              <a:t> </a:t>
            </a:r>
            <a:r>
              <a:rPr lang="en-US" altLang="zh-CN" dirty="0">
                <a:latin typeface="Apple Braille" pitchFamily="2" charset="0"/>
              </a:rPr>
              <a:t>for</a:t>
            </a:r>
            <a:r>
              <a:rPr lang="zh-CN" altLang="en-US" dirty="0">
                <a:latin typeface="Apple Braille" pitchFamily="2" charset="0"/>
              </a:rPr>
              <a:t> </a:t>
            </a:r>
            <a:r>
              <a:rPr lang="en-US" altLang="zh-CN" dirty="0">
                <a:latin typeface="Apple Braille" pitchFamily="2" charset="0"/>
              </a:rPr>
              <a:t>Quantum</a:t>
            </a:r>
            <a:r>
              <a:rPr lang="zh-CN" altLang="en-US" dirty="0">
                <a:latin typeface="Apple Braille" pitchFamily="2" charset="0"/>
              </a:rPr>
              <a:t> </a:t>
            </a:r>
            <a:r>
              <a:rPr lang="en-US" altLang="zh-CN" dirty="0">
                <a:latin typeface="Apple Braille" pitchFamily="2" charset="0"/>
              </a:rPr>
              <a:t>Switch’</a:t>
            </a:r>
            <a:r>
              <a:rPr lang="en-US" dirty="0">
                <a:latin typeface="Apple Braille" pitchFamily="2" charset="0"/>
              </a:rPr>
              <a:t>. This is joint work with</a:t>
            </a:r>
            <a:r>
              <a:rPr lang="zh-CN" altLang="en-US" dirty="0">
                <a:latin typeface="Apple Braille" pitchFamily="2" charset="0"/>
              </a:rPr>
              <a:t> </a:t>
            </a:r>
            <a:r>
              <a:rPr lang="en-US" altLang="zh-CN" dirty="0">
                <a:latin typeface="Apple Braille" pitchFamily="2" charset="0"/>
              </a:rPr>
              <a:t>Professor</a:t>
            </a:r>
            <a:r>
              <a:rPr lang="en-US" dirty="0">
                <a:latin typeface="Apple Braille" pitchFamily="2" charset="0"/>
              </a:rPr>
              <a:t> </a:t>
            </a:r>
            <a:r>
              <a:rPr lang="en-US" altLang="zh-CN" dirty="0" err="1">
                <a:latin typeface="Apple Braille" pitchFamily="2" charset="0"/>
              </a:rPr>
              <a:t>Xiaojun</a:t>
            </a:r>
            <a:r>
              <a:rPr lang="zh-CN" altLang="en-US" dirty="0">
                <a:latin typeface="Apple Braille" pitchFamily="2" charset="0"/>
              </a:rPr>
              <a:t> </a:t>
            </a:r>
            <a:r>
              <a:rPr lang="en-US" altLang="zh-CN" dirty="0">
                <a:latin typeface="Apple Braille" pitchFamily="2" charset="0"/>
              </a:rPr>
              <a:t>Lin</a:t>
            </a:r>
            <a:r>
              <a:rPr lang="zh-CN" altLang="en-US" dirty="0">
                <a:latin typeface="Apple Braille" pitchFamily="2" charset="0"/>
              </a:rPr>
              <a:t> </a:t>
            </a:r>
            <a:r>
              <a:rPr lang="en-US" dirty="0">
                <a:latin typeface="Apple Braille" pitchFamily="2" charset="0"/>
              </a:rPr>
              <a:t>and</a:t>
            </a:r>
            <a:r>
              <a:rPr lang="zh-CN" altLang="en-US" dirty="0">
                <a:latin typeface="Apple Braille" pitchFamily="2" charset="0"/>
              </a:rPr>
              <a:t> </a:t>
            </a:r>
            <a:r>
              <a:rPr lang="en-US" altLang="zh-CN" dirty="0">
                <a:latin typeface="Apple Braille" pitchFamily="2" charset="0"/>
              </a:rPr>
              <a:t>my</a:t>
            </a:r>
            <a:r>
              <a:rPr lang="zh-CN" altLang="en-US" dirty="0">
                <a:latin typeface="Apple Braille" pitchFamily="2" charset="0"/>
              </a:rPr>
              <a:t> </a:t>
            </a:r>
            <a:r>
              <a:rPr lang="en-US" altLang="zh-CN" dirty="0">
                <a:latin typeface="Apple Braille" pitchFamily="2" charset="0"/>
              </a:rPr>
              <a:t>supervisor,</a:t>
            </a:r>
            <a:r>
              <a:rPr lang="en-US" dirty="0">
                <a:latin typeface="Apple Braille" pitchFamily="2" charset="0"/>
              </a:rPr>
              <a:t> John</a:t>
            </a:r>
            <a:r>
              <a:rPr lang="zh-CN" altLang="en-US" dirty="0">
                <a:latin typeface="Apple Braille" pitchFamily="2" charset="0"/>
              </a:rPr>
              <a:t> </a:t>
            </a:r>
            <a:r>
              <a:rPr lang="en-US" altLang="zh-CN" dirty="0">
                <a:latin typeface="Apple Braille" pitchFamily="2" charset="0"/>
              </a:rPr>
              <a:t>C.S. Lui.</a:t>
            </a:r>
            <a:endParaRPr lang="en-US" dirty="0">
              <a:latin typeface="Apple Braille" pitchFamily="2"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133255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consider such a scenario. Suppose that there are two existing link-level entanglements.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quantum switch can directly perform the bipartite basis measurement because there are sufficient link-level entanglements already.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quantum switch can also choose to wait for another arrival of link-level entanglement and then perform the tripartite basis 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the second method can induce higher throughput by performing tripartite basis measurement, this could also incur a delay because you need to wait for the new link-level entanglement. Besides, the probability of successfully performing a tripartite basis measurement is smaller than that of performing a bipartite basis measurement. This may further extend the waiting time. During the waiting time, we may lose the existing link-level entanglement due to decoherence.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it poses a question about what the quantum switch should do in this case. </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65344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find the right decision between bipartite and tripartite basis measurements in maximizing the weighted throughput, we use the theory of MDP to model the dynamics of the quantum switch.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define the state as the number of existing link-level entanglements and consider three actions. The transition probability matrix is defined by the previous dynamics of the quantum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By suitably choosing the reward for each action, the expected average reward can be expressed as the weighted throughput. Then, our optimization goal becomes to find a policy \pi that maximizes the expected average reward. For this optimization goal, we can obtain the optimal policy by using the relative value iteration algorithm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provide a model description of the quantum switch, especially its real-world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quantum switch can establish link-level entanglement between itself and the connected users. We assume the arrival process of successful establishment of LLEs on a channel is represented as a Poisson process with a mean rate \lambda.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we assume the links are homogeneous and statistically independent in the sense that the arrival rates on each link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time goes by, there will be more and more link-level entanglements that 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assume each link only has one buffer, indicating that there is at most one link-level entanglement on each link that can be stored.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qubits are subject to environmental noise, they may undergo decoherence. We </a:t>
                </a:r>
                <a:r>
                  <a:rPr kumimoji="1" lang="en-US" dirty="0">
                    <a:latin typeface="Apple Braille" pitchFamily="2" charset="0"/>
                  </a:rPr>
                  <a:t>m</a:t>
                </a:r>
                <a:r>
                  <a:rPr kumimoji="1" lang="en-US" altLang="zh-CN" dirty="0">
                    <a:latin typeface="Apple Braille" pitchFamily="2" charset="0"/>
                  </a:rPr>
                  <a:t>odel the time interval to discard a link-level entanglement with low fidelity as a random</a:t>
                </a:r>
                <a:r>
                  <a:rPr kumimoji="1" lang="en-US" altLang="zh-CN" baseline="0" dirty="0">
                    <a:latin typeface="Apple Braille" pitchFamily="2" charset="0"/>
                  </a:rPr>
                  <a:t> variable </a:t>
                </a:r>
                <a:r>
                  <a:rPr kumimoji="1" lang="en-US" altLang="zh-CN" dirty="0">
                    <a:latin typeface="Apple Braille" pitchFamily="2" charset="0"/>
                  </a:rPr>
                  <a:t>following an </a:t>
                </a:r>
                <a:r>
                  <a:rPr kumimoji="1" lang="en-US" altLang="zh-CN" dirty="0">
                    <a:solidFill>
                      <a:srgbClr val="7D2883"/>
                    </a:solidFill>
                    <a:latin typeface="Apple Braille" pitchFamily="2" charset="0"/>
                  </a:rPr>
                  <a:t>exponential distribution </a:t>
                </a:r>
                <a:r>
                  <a:rPr kumimoji="1" lang="en-US" altLang="zh-CN" dirty="0">
                    <a:latin typeface="Apple Braille" pitchFamily="2" charset="0"/>
                  </a:rPr>
                  <a:t>with mean </a:t>
                </a:r>
                <a:r>
                  <a:rPr kumimoji="1" lang="en-US" altLang="zh-CN" b="0" i="0">
                    <a:latin typeface="Cambria Math" panose="02040503050406030204" pitchFamily="18" charset="0"/>
                  </a:rPr>
                  <a:t>1/𝛼</a:t>
                </a:r>
                <a:r>
                  <a:rPr kumimoji="1" lang="en-US" altLang="zh-CN" dirty="0">
                    <a:latin typeface="Apple Braille" pitchFamily="2" charset="0"/>
                  </a:rPr>
                  <a:t>.</a:t>
                </a:r>
                <a:endParaRPr kumimoji="1" lang="zh-CN" altLang="en-US" dirty="0">
                  <a:latin typeface="Apple Braill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65869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MDP framework, we theoretically reveal a threshold-based relationship between a bipartite policy and a tripartite policy, two extreme cases in the policy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analyze how varying the emphasis on bipartite and tripartite user entanglement affects the weighted throughput, we consider the weights to be a family of weight functions with a parameter \beta.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adjusting the values of \beta, we can model the cases when </a:t>
            </a:r>
            <a:r>
              <a:rPr lang="en-US" dirty="0" err="1"/>
              <a:t>w_B</a:t>
            </a:r>
            <a:r>
              <a:rPr lang="en-US" dirty="0"/>
              <a:t> is larger or smaller than </a:t>
            </a:r>
            <a:r>
              <a:rPr lang="en-US" dirty="0" err="1"/>
              <a:t>w_T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the bipartite policy will induce a higher weighted throughput than the tripartite policy when \beta is smaller than a threshold \</a:t>
            </a:r>
            <a:r>
              <a:rPr lang="en-US" dirty="0" err="1"/>
              <a:t>beta^BT</a:t>
            </a:r>
            <a:r>
              <a:rPr lang="en-US" dirty="0"/>
              <a:t>. When \beta exceeds the threshold \</a:t>
            </a:r>
            <a:r>
              <a:rPr lang="en-US" dirty="0" err="1"/>
              <a:t>beta^BT</a:t>
            </a:r>
            <a:r>
              <a:rPr lang="en-US" dirty="0"/>
              <a:t>, the tripartite policy will induce a higher weighted throughput than the bipartite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threshold-based relationship holds for both cases where decoherence exists or not.</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92470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further extend our analysis to include a new mixed action A_4. This mixed action allows </a:t>
                </a:r>
                <a:r>
                  <a:rPr lang="en-US" altLang="zh-CN" sz="1200" dirty="0">
                    <a:latin typeface="Apple Braille" pitchFamily="2" charset="0"/>
                    <a:ea typeface="Noto Sans TC"/>
                    <a:cs typeface="Arial"/>
                  </a:rPr>
                  <a:t>the quantum switch to choose </a:t>
                </a:r>
                <a14:m>
                  <m:oMath xmlns:m="http://schemas.openxmlformats.org/officeDocument/2006/math">
                    <m:sSub>
                      <m:sSubPr>
                        <m:ctrlPr>
                          <a:rPr lang="en-US" altLang="zh-CN" sz="1200" b="0" i="1" smtClean="0">
                            <a:latin typeface="Cambria Math" panose="02040503050406030204" pitchFamily="18" charset="0"/>
                            <a:ea typeface="Noto Sans TC"/>
                            <a:cs typeface="Arial"/>
                          </a:rPr>
                        </m:ctrlPr>
                      </m:sSubPr>
                      <m:e>
                        <m:r>
                          <a:rPr lang="en-US" altLang="zh-CN" sz="1200" b="0" i="1" smtClean="0">
                            <a:latin typeface="Cambria Math" panose="02040503050406030204" pitchFamily="18" charset="0"/>
                            <a:ea typeface="Noto Sans TC"/>
                            <a:cs typeface="Arial"/>
                          </a:rPr>
                          <m:t>𝐴</m:t>
                        </m:r>
                      </m:e>
                      <m:sub>
                        <m:r>
                          <a:rPr lang="en-US" altLang="zh-CN" sz="1200" b="0" i="1" smtClean="0">
                            <a:latin typeface="Cambria Math" panose="02040503050406030204" pitchFamily="18" charset="0"/>
                            <a:ea typeface="Noto Sans TC"/>
                            <a:cs typeface="Arial"/>
                          </a:rPr>
                          <m:t>2</m:t>
                        </m:r>
                      </m:sub>
                    </m:sSub>
                  </m:oMath>
                </a14:m>
                <a:r>
                  <a:rPr lang="en-US" altLang="zh-CN" sz="1200" dirty="0">
                    <a:latin typeface="Apple Braille" pitchFamily="2" charset="0"/>
                    <a:ea typeface="Noto Sans TC"/>
                    <a:cs typeface="Arial"/>
                  </a:rPr>
                  <a:t> for a fraction </a:t>
                </a:r>
                <a14:m>
                  <m:oMath xmlns:m="http://schemas.openxmlformats.org/officeDocument/2006/math">
                    <m:sSub>
                      <m:sSubPr>
                        <m:ctrlPr>
                          <a:rPr lang="en-US" altLang="zh-CN" sz="1200" b="0" i="1" smtClean="0">
                            <a:latin typeface="Cambria Math" panose="02040503050406030204" pitchFamily="18" charset="0"/>
                            <a:ea typeface="Noto Sans TC"/>
                            <a:cs typeface="Arial"/>
                          </a:rPr>
                        </m:ctrlPr>
                      </m:sSubPr>
                      <m:e>
                        <m:r>
                          <a:rPr lang="en-US" altLang="zh-CN" sz="1200" b="0" i="1" smtClean="0">
                            <a:latin typeface="Cambria Math" panose="02040503050406030204" pitchFamily="18" charset="0"/>
                            <a:ea typeface="Noto Sans TC"/>
                            <a:cs typeface="Arial"/>
                          </a:rPr>
                          <m:t>𝑓</m:t>
                        </m:r>
                      </m:e>
                      <m:sub>
                        <m:r>
                          <a:rPr lang="en-US" altLang="zh-CN" sz="1200" b="0" i="1" smtClean="0">
                            <a:latin typeface="Cambria Math" panose="02040503050406030204" pitchFamily="18" charset="0"/>
                            <a:ea typeface="Noto Sans TC"/>
                            <a:cs typeface="Arial"/>
                          </a:rPr>
                          <m:t>𝑖</m:t>
                        </m:r>
                      </m:sub>
                    </m:sSub>
                  </m:oMath>
                </a14:m>
                <a:r>
                  <a:rPr lang="en-US" altLang="zh-CN" sz="1200" dirty="0">
                    <a:latin typeface="Apple Braille" pitchFamily="2" charset="0"/>
                    <a:ea typeface="Noto Sans TC"/>
                    <a:cs typeface="Arial"/>
                  </a:rPr>
                  <a:t> of the time and to choose </a:t>
                </a:r>
                <a14:m>
                  <m:oMath xmlns:m="http://schemas.openxmlformats.org/officeDocument/2006/math">
                    <m:sSub>
                      <m:sSubPr>
                        <m:ctrlPr>
                          <a:rPr lang="en-US" altLang="zh-CN" sz="1200" i="1">
                            <a:latin typeface="Cambria Math" panose="02040503050406030204" pitchFamily="18" charset="0"/>
                            <a:ea typeface="Noto Sans TC"/>
                            <a:cs typeface="Arial"/>
                          </a:rPr>
                        </m:ctrlPr>
                      </m:sSubPr>
                      <m:e>
                        <m:r>
                          <a:rPr lang="en-US" altLang="zh-CN" sz="1200" i="1">
                            <a:latin typeface="Cambria Math" panose="02040503050406030204" pitchFamily="18" charset="0"/>
                            <a:ea typeface="Noto Sans TC"/>
                            <a:cs typeface="Arial"/>
                          </a:rPr>
                          <m:t>𝐴</m:t>
                        </m:r>
                      </m:e>
                      <m:sub>
                        <m:r>
                          <a:rPr lang="en-US" altLang="zh-CN" sz="1200" b="0" i="1" smtClean="0">
                            <a:latin typeface="Cambria Math" panose="02040503050406030204" pitchFamily="18" charset="0"/>
                            <a:ea typeface="Noto Sans TC"/>
                            <a:cs typeface="Arial"/>
                          </a:rPr>
                          <m:t>3</m:t>
                        </m:r>
                      </m:sub>
                    </m:sSub>
                  </m:oMath>
                </a14:m>
                <a:r>
                  <a:rPr lang="en-US" altLang="zh-CN" sz="1200" dirty="0">
                    <a:latin typeface="Apple Braille" pitchFamily="2" charset="0"/>
                    <a:ea typeface="Noto Sans TC"/>
                    <a:cs typeface="Arial"/>
                  </a:rPr>
                  <a:t> for the remaining fraction </a:t>
                </a:r>
                <a14:m>
                  <m:oMath xmlns:m="http://schemas.openxmlformats.org/officeDocument/2006/math">
                    <m:r>
                      <a:rPr lang="en-US" altLang="zh-CN" sz="1200" b="0" i="0" smtClean="0">
                        <a:latin typeface="Cambria Math" panose="02040503050406030204" pitchFamily="18" charset="0"/>
                        <a:ea typeface="Noto Sans TC"/>
                        <a:cs typeface="Arial"/>
                      </a:rPr>
                      <m:t>1−</m:t>
                    </m:r>
                    <m:sSub>
                      <m:sSubPr>
                        <m:ctrlPr>
                          <a:rPr lang="en-US" altLang="zh-CN" sz="1200" i="1">
                            <a:latin typeface="Cambria Math" panose="02040503050406030204" pitchFamily="18" charset="0"/>
                            <a:ea typeface="Noto Sans TC"/>
                            <a:cs typeface="Arial"/>
                          </a:rPr>
                        </m:ctrlPr>
                      </m:sSubPr>
                      <m:e>
                        <m:r>
                          <a:rPr lang="en-US" altLang="zh-CN" sz="1200" i="1">
                            <a:latin typeface="Cambria Math" panose="02040503050406030204" pitchFamily="18" charset="0"/>
                            <a:ea typeface="Noto Sans TC"/>
                            <a:cs typeface="Arial"/>
                          </a:rPr>
                          <m:t>𝑓</m:t>
                        </m:r>
                      </m:e>
                      <m:sub>
                        <m:r>
                          <a:rPr lang="en-US" altLang="zh-CN" sz="1200" i="1">
                            <a:latin typeface="Cambria Math" panose="02040503050406030204" pitchFamily="18" charset="0"/>
                            <a:ea typeface="Noto Sans TC"/>
                            <a:cs typeface="Arial"/>
                          </a:rPr>
                          <m:t>𝑖</m:t>
                        </m:r>
                      </m:sub>
                    </m:sSub>
                  </m:oMath>
                </a14:m>
                <a:r>
                  <a:rPr lang="en-US" altLang="zh-CN" sz="1200" dirty="0">
                    <a:latin typeface="Apple Braille" pitchFamily="2" charset="0"/>
                    <a:ea typeface="Noto Sans TC"/>
                    <a:cs typeface="Arial"/>
                  </a:rPr>
                  <a:t> of the time in the state </a:t>
                </a:r>
                <a14:m>
                  <m:oMath xmlns:m="http://schemas.openxmlformats.org/officeDocument/2006/math">
                    <m:sSub>
                      <m:sSubPr>
                        <m:ctrlPr>
                          <a:rPr lang="en-US" altLang="zh-CN" sz="1200" b="0" i="1" smtClean="0">
                            <a:latin typeface="Cambria Math" panose="02040503050406030204" pitchFamily="18" charset="0"/>
                            <a:ea typeface="Noto Sans TC"/>
                            <a:cs typeface="Arial"/>
                          </a:rPr>
                        </m:ctrlPr>
                      </m:sSubPr>
                      <m:e>
                        <m:r>
                          <a:rPr lang="en-US" altLang="zh-CN" sz="1200" b="0" i="1" smtClean="0">
                            <a:latin typeface="Cambria Math" panose="02040503050406030204" pitchFamily="18" charset="0"/>
                            <a:ea typeface="Noto Sans TC"/>
                            <a:cs typeface="Arial"/>
                          </a:rPr>
                          <m:t>𝑆</m:t>
                        </m:r>
                      </m:e>
                      <m:sub>
                        <m:r>
                          <a:rPr lang="en-US" altLang="zh-CN" sz="1200" b="0" i="1" smtClean="0">
                            <a:latin typeface="Cambria Math" panose="02040503050406030204" pitchFamily="18" charset="0"/>
                            <a:ea typeface="Noto Sans TC"/>
                            <a:cs typeface="Arial"/>
                          </a:rPr>
                          <m:t>𝑖</m:t>
                        </m:r>
                      </m:sub>
                    </m:sSub>
                    <m:r>
                      <a:rPr lang="en-US" altLang="zh-CN" sz="1200" b="0" i="0" smtClean="0">
                        <a:latin typeface="Cambria Math" panose="02040503050406030204" pitchFamily="18" charset="0"/>
                        <a:ea typeface="Noto Sans TC"/>
                        <a:cs typeface="Arial"/>
                      </a:rPr>
                      <m:t>.</m:t>
                    </m:r>
                  </m:oMath>
                </a14:m>
                <a:r>
                  <a:rPr lang="en-US" altLang="zh-CN" sz="1200" dirty="0">
                    <a:latin typeface="Apple Braille" pitchFamily="2" charset="0"/>
                    <a:ea typeface="Noto Sans TC"/>
                    <a:cs typeface="Arial"/>
                  </a:rPr>
                  <a:t> Note that the fraction </a:t>
                </a:r>
                <a:r>
                  <a:rPr lang="en-US" altLang="zh-CN" sz="1200" dirty="0" err="1">
                    <a:latin typeface="Apple Braille" pitchFamily="2" charset="0"/>
                    <a:ea typeface="Noto Sans TC"/>
                    <a:cs typeface="Arial"/>
                  </a:rPr>
                  <a:t>f_i</a:t>
                </a:r>
                <a:r>
                  <a:rPr lang="en-US" altLang="zh-CN" sz="1200" baseline="0" dirty="0">
                    <a:latin typeface="Apple Braille" pitchFamily="2" charset="0"/>
                    <a:ea typeface="Noto Sans TC"/>
                    <a:cs typeface="Arial"/>
                  </a:rPr>
                  <a:t> and (1-f_i) depend on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pple Braille" pitchFamily="2" charset="0"/>
                    <a:ea typeface="Noto Sans TC"/>
                    <a:cs typeface="Arial"/>
                  </a:rPr>
                  <a:t>Therefore, the mixed action will induce a state-dependent reward.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pple Braille" pitchFamily="2" charset="0"/>
                  <a:ea typeface="Noto Sans TC"/>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pple Braille" pitchFamily="2" charset="0"/>
                    <a:ea typeface="Noto Sans TC"/>
                    <a:cs typeface="Arial"/>
                  </a:rPr>
                  <a:t>After including this new action, the expected average reward can still be expressed as the weighted throughput, but in a generalized inner product form. Our optimization goal remains the same.</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further extend our analysis to include a new mixed action A_4. This mixed action allows </a:t>
                </a:r>
                <a:r>
                  <a:rPr lang="en-US" altLang="zh-CN" sz="1200" dirty="0">
                    <a:latin typeface="Apple Braille" pitchFamily="2" charset="0"/>
                    <a:ea typeface="Noto Sans TC"/>
                    <a:cs typeface="Arial"/>
                  </a:rPr>
                  <a:t>the quantum switch to choose </a:t>
                </a:r>
                <a:r>
                  <a:rPr lang="en-US" altLang="zh-CN" sz="1200" b="0" i="0">
                    <a:latin typeface="Cambria Math" panose="02040503050406030204" pitchFamily="18" charset="0"/>
                    <a:ea typeface="Noto Sans TC"/>
                    <a:cs typeface="Arial"/>
                  </a:rPr>
                  <a:t>𝐴_2</a:t>
                </a:r>
                <a:r>
                  <a:rPr lang="en-US" altLang="zh-CN" sz="1200" dirty="0">
                    <a:latin typeface="Apple Braille" pitchFamily="2" charset="0"/>
                    <a:ea typeface="Noto Sans TC"/>
                    <a:cs typeface="Arial"/>
                  </a:rPr>
                  <a:t> for a fraction </a:t>
                </a:r>
                <a:r>
                  <a:rPr lang="en-US" altLang="zh-CN" sz="1200" b="0" i="0">
                    <a:latin typeface="Cambria Math" panose="02040503050406030204" pitchFamily="18" charset="0"/>
                    <a:ea typeface="Noto Sans TC"/>
                    <a:cs typeface="Arial"/>
                  </a:rPr>
                  <a:t>𝑓_𝑖</a:t>
                </a:r>
                <a:r>
                  <a:rPr lang="en-US" altLang="zh-CN" sz="1200" dirty="0">
                    <a:latin typeface="Apple Braille" pitchFamily="2" charset="0"/>
                    <a:ea typeface="Noto Sans TC"/>
                    <a:cs typeface="Arial"/>
                  </a:rPr>
                  <a:t> of the time and to choose </a:t>
                </a:r>
                <a:r>
                  <a:rPr lang="en-US" altLang="zh-CN" sz="1200" i="0">
                    <a:latin typeface="Cambria Math" panose="02040503050406030204" pitchFamily="18" charset="0"/>
                    <a:ea typeface="Noto Sans TC"/>
                    <a:cs typeface="Arial"/>
                  </a:rPr>
                  <a:t>𝐴_</a:t>
                </a:r>
                <a:r>
                  <a:rPr lang="en-US" altLang="zh-CN" sz="1200" b="0" i="0">
                    <a:latin typeface="Cambria Math" panose="02040503050406030204" pitchFamily="18" charset="0"/>
                    <a:ea typeface="Noto Sans TC"/>
                    <a:cs typeface="Arial"/>
                  </a:rPr>
                  <a:t>3</a:t>
                </a:r>
                <a:r>
                  <a:rPr lang="en-US" altLang="zh-CN" sz="1200" dirty="0">
                    <a:latin typeface="Apple Braille" pitchFamily="2" charset="0"/>
                    <a:ea typeface="Noto Sans TC"/>
                    <a:cs typeface="Arial"/>
                  </a:rPr>
                  <a:t> for the remaining fraction </a:t>
                </a:r>
                <a:r>
                  <a:rPr lang="en-US" altLang="zh-CN" sz="1200" b="0" i="0">
                    <a:latin typeface="Cambria Math" panose="02040503050406030204" pitchFamily="18" charset="0"/>
                    <a:ea typeface="Noto Sans TC"/>
                    <a:cs typeface="Arial"/>
                  </a:rPr>
                  <a:t>1−</a:t>
                </a:r>
                <a:r>
                  <a:rPr lang="en-US" altLang="zh-CN" sz="1200" i="0">
                    <a:latin typeface="Cambria Math" panose="02040503050406030204" pitchFamily="18" charset="0"/>
                    <a:ea typeface="Noto Sans TC"/>
                    <a:cs typeface="Arial"/>
                  </a:rPr>
                  <a:t>𝑓_𝑖</a:t>
                </a:r>
                <a:r>
                  <a:rPr lang="en-US" altLang="zh-CN" sz="1200" dirty="0">
                    <a:latin typeface="Apple Braille" pitchFamily="2" charset="0"/>
                    <a:ea typeface="Noto Sans TC"/>
                    <a:cs typeface="Arial"/>
                  </a:rPr>
                  <a:t> of the time in the state </a:t>
                </a:r>
                <a:r>
                  <a:rPr lang="en-US" altLang="zh-CN" sz="1200" b="0" i="0">
                    <a:latin typeface="Cambria Math" panose="02040503050406030204" pitchFamily="18" charset="0"/>
                    <a:ea typeface="Noto Sans TC"/>
                    <a:cs typeface="Arial"/>
                  </a:rPr>
                  <a:t>𝑆_𝑖.</a:t>
                </a:r>
                <a:r>
                  <a:rPr lang="en-US" altLang="zh-CN" sz="1200" dirty="0">
                    <a:latin typeface="Apple Braille" pitchFamily="2" charset="0"/>
                    <a:ea typeface="Noto Sans TC"/>
                    <a:cs typeface="Arial"/>
                  </a:rPr>
                  <a:t> Note that the fraction </a:t>
                </a:r>
                <a:r>
                  <a:rPr lang="en-US" altLang="zh-CN" sz="1200" dirty="0" err="1">
                    <a:latin typeface="Apple Braille" pitchFamily="2" charset="0"/>
                    <a:ea typeface="Noto Sans TC"/>
                    <a:cs typeface="Arial"/>
                  </a:rPr>
                  <a:t>f_i</a:t>
                </a:r>
                <a:r>
                  <a:rPr lang="en-US" altLang="zh-CN" sz="1200" baseline="0" dirty="0">
                    <a:latin typeface="Apple Braille" pitchFamily="2" charset="0"/>
                    <a:ea typeface="Noto Sans TC"/>
                    <a:cs typeface="Arial"/>
                  </a:rPr>
                  <a:t> and (1-f_i) depend on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pple Braille" pitchFamily="2" charset="0"/>
                    <a:ea typeface="Noto Sans TC"/>
                    <a:cs typeface="Arial"/>
                  </a:rPr>
                  <a:t>Therefore, the mixed action will induce a state-dependent reward.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pple Braille" pitchFamily="2" charset="0"/>
                  <a:ea typeface="Noto Sans TC"/>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pple Braille" pitchFamily="2" charset="0"/>
                    <a:ea typeface="Noto Sans TC"/>
                    <a:cs typeface="Arial"/>
                  </a:rPr>
                  <a:t>After including this new action, the expected average reward can still be expressed as the weighted throughput, but in a generalized inner product form. Our optimization goal remains the same.</a:t>
                </a:r>
                <a:endParaRPr lang="en-US" dirty="0"/>
              </a:p>
            </p:txBody>
          </p:sp>
        </mc:Fallback>
      </mc:AlternateContent>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8457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We also compare the bipartite policy with the mixed policy. We found that under certain constraints, the bipartite policy will induce higher weighted throughput than the mixed policy, when \beta is smaller than the threshold \</a:t>
            </a:r>
            <a:r>
              <a:rPr lang="en-US" altLang="zh-CN" sz="1800" kern="100" dirty="0" err="1">
                <a:effectLst/>
                <a:latin typeface="Cambria" panose="02040503050406030204" pitchFamily="18" charset="0"/>
                <a:ea typeface="DengXian" panose="02010600030101010101" pitchFamily="2" charset="-122"/>
                <a:cs typeface="Times New Roman" panose="02020603050405020304" pitchFamily="18" charset="0"/>
              </a:rPr>
              <a:t>beta^BM</a:t>
            </a:r>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 When the \beta exceeds the threshold, the mixed policy will induce higher weighted throughput than the bipartite policy.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76630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P15: We further compare the tripartite policy with the mixed policy. We found that, when  \beta is smaller than a threshold \beta^{MT}, the mixed policy can induce a higher weighted throughput than the tripartite policy. When \beta is larger than the threshold, the tripartite policy can induce a higher weighted throughput than the mixed policy.</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07064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We perform numerical experiments to confirm our theoretical analysis on the threshold-based relationship between the entanglement policies.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These two figures show that, when decoherence exists or not, the threshold \</a:t>
            </a:r>
            <a:r>
              <a:rPr lang="en-US" altLang="zh-CN" sz="1800" kern="100" dirty="0" err="1">
                <a:effectLst/>
                <a:latin typeface="Cambria" panose="02040503050406030204" pitchFamily="18" charset="0"/>
                <a:ea typeface="DengXian" panose="02010600030101010101" pitchFamily="2" charset="-122"/>
                <a:cs typeface="Times New Roman" panose="02020603050405020304" pitchFamily="18" charset="0"/>
              </a:rPr>
              <a:t>beta^BT</a:t>
            </a:r>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 always exists.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The decoherence only affects the value of the threshold and makes the weighted throughput decrease.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139715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These two figures are used to show that the threshold \beta^{BM} between bipartite and mixed policy indeed exists, no matter decoherence exists or not.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58790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we can empirically reveal the threshold \beta^{MT} when decoherence exists or not.</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1388948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The previous threshold-based relationship between the entanglement policies motivates us to explore the structure of the optimal policy. We found that the optimal policy changes from the bipartite policy to the tripartite policy as the weight parameter \beta increases.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We summarize the results when decoherence does not exist in this table.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Here, S0 to S8 denote the number of existing link-level entanglements between the quantum switch and users. </a:t>
            </a:r>
            <a:b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br>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In the green area, it shows that when \beta lies in this range, the optimal policy is the bipartite policy. We define such a range of \beta as the purely bipartite region.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In the red area, it shows that when \beta lies in this range, the optimal policy is the tripartite policy. We define this range of \beta as the purely tripartite region.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Such a transition from a bipartite policy to a tripartite policy is achieved by the state-dependent transition of optimal action. For example, the optimal action for state 3 is bipartite basis measurement initially, which becomes tripartite basis measurement as \beta increases.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413089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outline of this talk.</a:t>
            </a:r>
          </a:p>
          <a:p>
            <a:pPr>
              <a:buFont typeface="+mj-lt"/>
              <a:buAutoNum type="arabicPeriod"/>
            </a:pPr>
            <a:r>
              <a:rPr lang="en-US" altLang="zh-CN" dirty="0"/>
              <a:t>First, I will briefly introduce the quantum switch, including its basic operations and performance metrics.</a:t>
            </a:r>
          </a:p>
          <a:p>
            <a:pPr>
              <a:buFont typeface="+mj-lt"/>
              <a:buAutoNum type="arabicPeriod"/>
            </a:pPr>
            <a:r>
              <a:rPr lang="en-US" altLang="zh-CN" dirty="0"/>
              <a:t>Second, I will introduce the</a:t>
            </a:r>
            <a:r>
              <a:rPr lang="zh-CN" altLang="en-US" dirty="0"/>
              <a:t> </a:t>
            </a:r>
            <a:r>
              <a:rPr lang="en-US" altLang="zh-CN" dirty="0"/>
              <a:t>model description and the MDP formulation of the quantum switch.</a:t>
            </a:r>
          </a:p>
          <a:p>
            <a:pPr>
              <a:buFont typeface="+mj-lt"/>
              <a:buAutoNum type="arabicPeriod"/>
            </a:pPr>
            <a:r>
              <a:rPr lang="en-US" altLang="zh-CN" dirty="0"/>
              <a:t>Then, I will introduce the main theoretical results of this work, which are the threshold-based relationship between the entanglement policies</a:t>
            </a:r>
          </a:p>
          <a:p>
            <a:pPr>
              <a:buFont typeface="+mj-lt"/>
              <a:buAutoNum type="arabicPeriod"/>
            </a:pPr>
            <a:r>
              <a:rPr lang="en-US" altLang="zh-CN" dirty="0"/>
              <a:t>Finally, I will present the numerical results, which confirm our theoretical analysis.</a:t>
            </a:r>
            <a:endParaRPr kumimoji="1" lang="zh-CN" altLang="en-US" dirty="0"/>
          </a:p>
        </p:txBody>
      </p:sp>
      <p:sp>
        <p:nvSpPr>
          <p:cNvPr id="4" name="页眉占位符 3"/>
          <p:cNvSpPr>
            <a:spLocks noGrp="1"/>
          </p:cNvSpPr>
          <p:nvPr>
            <p:ph type="hdr" sz="quarter"/>
          </p:nvPr>
        </p:nvSpPr>
        <p:spPr/>
        <p:txBody>
          <a:bodyPr/>
          <a:lstStyle/>
          <a:p>
            <a:r>
              <a:rPr lang="en-US"/>
              <a:t>Section Title</a:t>
            </a:r>
            <a:endParaRPr lang="en-US" dirty="0"/>
          </a:p>
        </p:txBody>
      </p:sp>
    </p:spTree>
    <p:extLst>
      <p:ext uri="{BB962C8B-B14F-4D97-AF65-F5344CB8AC3E}">
        <p14:creationId xmlns:p14="http://schemas.microsoft.com/office/powerpoint/2010/main" val="311526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A Similar threshold-based structure also exists when decoherence exists. We can still observe the existence of the purely bipartite and tripartite regions.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106350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We also reveal the threshold-based structure of the optimal policy when the mixed action is included. In this table, we can observe the existence of purely bipartite region and purely tripartite region. What is different from the previous case is the state-dependent transition. For example, the optimal action of state 6 is the bipartite basis measurement initially, which becomes the mixed basis measurement and the tripartite basis measurement in the end.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339836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kern="100" dirty="0">
                <a:effectLst/>
                <a:latin typeface="Cambria" panose="02040503050406030204" pitchFamily="18" charset="0"/>
                <a:ea typeface="DengXian" panose="02010600030101010101" pitchFamily="2" charset="-122"/>
                <a:cs typeface="Times New Roman" panose="02020603050405020304" pitchFamily="18" charset="0"/>
              </a:rPr>
              <a:t>A similar structure also holds when decoherence exists.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347129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conclude our work with following points</a:t>
            </a:r>
          </a:p>
          <a:p>
            <a:endParaRPr kumimoji="1" lang="en-US" altLang="zh-CN" dirty="0"/>
          </a:p>
          <a:p>
            <a:r>
              <a:rPr kumimoji="1" lang="en-US" altLang="zh-CN" dirty="0"/>
              <a:t>First, we both theoretically and empirically reveal the threshold-based relationship between entanglement policies. These threshold-based relationships motivate us to explore the threshold-based structure of optimal entanglement policy </a:t>
            </a:r>
          </a:p>
          <a:p>
            <a:endParaRPr kumimoji="1" lang="en-US" altLang="zh-CN" dirty="0"/>
          </a:p>
          <a:p>
            <a:r>
              <a:rPr kumimoji="1" lang="en-US" altLang="zh-CN" dirty="0"/>
              <a:t>We show the threshold-based structure of optimal policy by showing the existence of purely bipartite region and purely tripartite region. </a:t>
            </a:r>
            <a:br>
              <a:rPr kumimoji="1" lang="en-US" altLang="zh-CN" dirty="0"/>
            </a:br>
            <a:r>
              <a:rPr kumimoji="1" lang="en-US" altLang="zh-CN" dirty="0"/>
              <a:t>Such a threshold-based structure is robust to the decoherence effect and significantly reduces the search space of the optimal policy under different relative importance between bipartite and tripartite user entanglement.</a:t>
            </a:r>
          </a:p>
          <a:p>
            <a:endParaRPr kumimoji="1" lang="en-US" altLang="zh-CN" dirty="0"/>
          </a:p>
          <a:p>
            <a:endParaRPr kumimoji="1" lang="en-US" altLang="zh-CN" dirty="0"/>
          </a:p>
          <a:p>
            <a:endParaRPr kumimoji="1" lang="en-US" altLang="zh-CN" dirty="0"/>
          </a:p>
          <a:p>
            <a:endParaRPr kumimoji="1" lang="en-US" altLang="zh-CN" dirty="0"/>
          </a:p>
          <a:p>
            <a:endParaRPr kumimoji="1" lang="zh-CN" altLang="en-US" dirty="0"/>
          </a:p>
        </p:txBody>
      </p:sp>
      <p:sp>
        <p:nvSpPr>
          <p:cNvPr id="4" name="页眉占位符 3"/>
          <p:cNvSpPr>
            <a:spLocks noGrp="1"/>
          </p:cNvSpPr>
          <p:nvPr>
            <p:ph type="hdr" sz="quarter"/>
          </p:nvPr>
        </p:nvSpPr>
        <p:spPr/>
        <p:txBody>
          <a:bodyPr/>
          <a:lstStyle/>
          <a:p>
            <a:r>
              <a:rPr lang="en-US"/>
              <a:t>Section Title</a:t>
            </a:r>
            <a:endParaRPr lang="en-US" dirty="0"/>
          </a:p>
        </p:txBody>
      </p:sp>
    </p:spTree>
    <p:extLst>
      <p:ext uri="{BB962C8B-B14F-4D97-AF65-F5344CB8AC3E}">
        <p14:creationId xmlns:p14="http://schemas.microsoft.com/office/powerpoint/2010/main" val="105484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Thanks for listening. Feel free to reach out to me for further discussions.</a:t>
            </a:r>
            <a:r>
              <a:rPr kumimoji="1" lang="en-US" altLang="zh-CN" dirty="0"/>
              <a:t> </a:t>
            </a:r>
            <a:r>
              <a:rPr lang="en-US" altLang="zh-CN" dirty="0"/>
              <a:t>Now I’m happy to answer questions. </a:t>
            </a:r>
            <a:endParaRPr kumimoji="1" lang="zh-CN" altLang="en-US" dirty="0"/>
          </a:p>
          <a:p>
            <a:endParaRPr kumimoji="1" lang="zh-CN" altLang="en-US" dirty="0"/>
          </a:p>
        </p:txBody>
      </p:sp>
      <p:sp>
        <p:nvSpPr>
          <p:cNvPr id="4" name="页眉占位符 3"/>
          <p:cNvSpPr>
            <a:spLocks noGrp="1"/>
          </p:cNvSpPr>
          <p:nvPr>
            <p:ph type="hdr" sz="quarter"/>
          </p:nvPr>
        </p:nvSpPr>
        <p:spPr/>
        <p:txBody>
          <a:bodyPr/>
          <a:lstStyle/>
          <a:p>
            <a:r>
              <a:rPr lang="en-US"/>
              <a:t>Section Title</a:t>
            </a:r>
            <a:endParaRPr lang="en-US" dirty="0"/>
          </a:p>
        </p:txBody>
      </p:sp>
    </p:spTree>
    <p:extLst>
      <p:ext uri="{BB962C8B-B14F-4D97-AF65-F5344CB8AC3E}">
        <p14:creationId xmlns:p14="http://schemas.microsoft.com/office/powerpoint/2010/main" val="654671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Quantum switch can establish link-level entanglements between itself and its connected user by sharing a pair of entangled qubits. These link-level entanglements are subject to the noise in the environment. Hence, the quality of link-level entanglements will decrease. This phenomenon is called decoherence.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For the existing link-level entanglements, the quantum switch can choose to perform a basis measurement on the qubits stored in the quantum switch and provide a user entanglement. Such an operation is called quantum swapping. Two common basis measurements are bipartite and tripartite basis measurements.</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3398746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find the right decision between bipartite and tripartite basis measurements in maximizing the weighted throughput, we use the theory of MDP to model the dynamics of the quantum switch.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define the state as the number of existing link-level entanglements and consider three actions. The transition probability matrix is defined by the previous dynamics of the quantum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suitably choosing the reward for each action, the expected average reward can be expressed as the weighted throughput. Then, our optimization goal becomes to find a policy \pi that maximizes the expected average reward. For this optimization goal, we can obtain the optimal policy by using the relative value iteration algorithm	</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3917233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consider the state-dependent weights of the mixed action to be an exponential function. WE found that under certain constraints, the bipartite policy will induce higher weighted throughput than the mixed policy, when \beta is smaller than the threshold \</a:t>
            </a:r>
            <a:r>
              <a:rPr lang="en-US" dirty="0" err="1"/>
              <a:t>beta^BM</a:t>
            </a:r>
            <a:r>
              <a:rPr lang="en-US" dirty="0"/>
              <a:t>. When the \beta exceeds the threshold, the mixed policy will induce higher weighted throughput than the bipartite policy.</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673008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when  \beta is smaller than a threshold \beta^{MT}, the mixed policy can induce a higher weighted throughput than the tripartite policy. When \beta is larger than the threshold, the tripartite policy can induce a higher weighted throughput than the mixed policy.</a:t>
            </a:r>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514965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further explore the optimal entanglement policies of the quantum switch when the mixed action is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observe that the purely bipartite region and purely tripartite region exist whether decoherence exists or not. That is to say, the optimal policy changes from the bipartite policy to the tripartite policy as \beta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Even for the range of $\beta$ where neither bipartite policy nor tripartite policy is optimal, there is a tendency for the optimal entanglement action of a given  state $</a:t>
            </a:r>
            <a:r>
              <a:rPr lang="en-US" altLang="zh-CN" dirty="0" err="1"/>
              <a:t>S_j</a:t>
            </a:r>
            <a:r>
              <a:rPr lang="en-US" altLang="zh-CN" dirty="0"/>
              <a:t>$ to shift from bipartite action to mixed action and finally tripartite action as $\beta$ increases. For example, on the LHS, the optimal action for state 6 is action 2 initially and becomes action 4 and finally becomes action 3, as the \beta increases.</a:t>
            </a: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69528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 quantum network is a distributed infrastructure that connects different quantum devices to facilitate the exchange of information by transmitting qubits. It has spawned various applications, such as quantum cryptography, quantum key distribution, and distributed quantum computing.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Such a distributed quantum network heavily relies on an important quantum device, the quantum switch, to finish the above complex tasks. Similar to the classical network switch, the quantum switch can determine the allocation of quantum resources by performing entanglement distribution. However, what a classical switch can not achieve is that a quantum switch can coordinate the qubits while preserving their quantum properties.</a:t>
            </a: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423819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further explore the optimal entanglement policies of the quantum switch when the mixed action is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observe that the purely bipartite region and purely tripartite region exist whether decoherence exists or not. That is to say, the optimal policy changes from the bipartite policy to the tripartite policy as \beta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Even for the range of $\beta$ where neither bipartite policy nor tripartite policy is optimal, there is a tendency for the optimal entanglement action of a given  state $</a:t>
            </a:r>
            <a:r>
              <a:rPr lang="en-US" altLang="zh-CN" dirty="0" err="1"/>
              <a:t>S_j</a:t>
            </a:r>
            <a:r>
              <a:rPr lang="en-US" altLang="zh-CN" dirty="0"/>
              <a:t>$ to shift from bipartite action to mixed action and finally tripartite action as $\beta$ increases. For example, on the LHS, the optimal action for state 6 is action 2 initially and becomes action 4 and finally becomes action 3, as the \beta increases.</a:t>
            </a: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43698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Quantum switch can establish link-level entanglements between itself and its connected user by sharing a pair of entangled qubits. These link-level entanglements are subject to the noise in the environment. Hence, the quality of link-level entanglements will decrease. This phenomenon is called decoherence.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For the existing link-level entanglements, the quantum switch can choose to perform a basis measurement on the qubits stored in the quantum switch and provide a user entanglement. Such an operation is called quantum swapping. Two common basis measurements are bipartite and tripartite basis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provide a model description of the quantum switch, especially its real-world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quantum switch can establish link-level entanglement between itself and the connected users. We assume the arrival process of successful establishment of LLEs on a channel is represented as a Poisson process with a mean rate \lambda.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we assume the links are homogeneous and statistically independent in the sense that the arrival rates on each link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time goes by, there will be more and more link-level entanglements that 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assume each link only has one buffer, indicating that there is at most one link-level entanglement on each link that can be stored.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qubits are subject to environmental noise, they may undergo decoherence. We </a:t>
                </a:r>
                <a:r>
                  <a:rPr kumimoji="1" lang="en-US" dirty="0">
                    <a:latin typeface="Apple Braille" pitchFamily="2" charset="0"/>
                  </a:rPr>
                  <a:t>m</a:t>
                </a:r>
                <a:r>
                  <a:rPr kumimoji="1" lang="en-US" altLang="zh-CN" dirty="0">
                    <a:latin typeface="Apple Braille" pitchFamily="2" charset="0"/>
                  </a:rPr>
                  <a:t>odel the time interval to discard a link-level entanglement with low fidelity as a random</a:t>
                </a:r>
                <a:r>
                  <a:rPr kumimoji="1" lang="en-US" altLang="zh-CN" baseline="0" dirty="0">
                    <a:latin typeface="Apple Braille" pitchFamily="2" charset="0"/>
                  </a:rPr>
                  <a:t> variable </a:t>
                </a:r>
                <a:r>
                  <a:rPr kumimoji="1" lang="en-US" altLang="zh-CN" dirty="0">
                    <a:latin typeface="Apple Braille" pitchFamily="2" charset="0"/>
                  </a:rPr>
                  <a:t>following an </a:t>
                </a:r>
                <a:r>
                  <a:rPr kumimoji="1" lang="en-US" altLang="zh-CN" dirty="0">
                    <a:solidFill>
                      <a:srgbClr val="7D2883"/>
                    </a:solidFill>
                    <a:latin typeface="Apple Braille" pitchFamily="2" charset="0"/>
                  </a:rPr>
                  <a:t>exponential distribution </a:t>
                </a:r>
                <a:r>
                  <a:rPr kumimoji="1" lang="en-US" altLang="zh-CN" dirty="0">
                    <a:latin typeface="Apple Braille" pitchFamily="2" charset="0"/>
                  </a:rPr>
                  <a:t>with mean </a:t>
                </a:r>
                <a:r>
                  <a:rPr kumimoji="1" lang="en-US" altLang="zh-CN" b="0" i="0">
                    <a:latin typeface="Cambria Math" panose="02040503050406030204" pitchFamily="18" charset="0"/>
                  </a:rPr>
                  <a:t>1/𝛼</a:t>
                </a:r>
                <a:r>
                  <a:rPr kumimoji="1" lang="en-US" altLang="zh-CN" dirty="0">
                    <a:latin typeface="Apple Braille" pitchFamily="2" charset="0"/>
                  </a:rPr>
                  <a:t>.</a:t>
                </a:r>
                <a:endParaRPr kumimoji="1" lang="zh-CN" altLang="en-US" dirty="0">
                  <a:latin typeface="Apple Braill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01273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consider that the quantum switch can perform two basis measurements. One is the bipartite basis measurement. The successful implementation of the bipartite basis measurement can provide a bipartite user entanglement, which is represented as a Poisson process with a mean rate \mu2.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basis measurement is the tripartite basis measurement. Note that it is more difficult to successfully perform a tripartite basis measurement than a bipartite basis measurement. We assume the mean rate \mu_3 is smaller than \mu_2.</a:t>
            </a: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59513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define the bipartite or tripartite entanglement throughput as the rate at which a quantum switch provides bipartite or tripartite user entanglement under a given policy \pi.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define the weighted throughput as the weighted sum of bipartite and tripartite entanglement throughput. When the weights are 1, it becomes the total throughput, which measures the total capacity of a quantum switch for providing user entanglements. One can adjust these weights to reflect the relative importance of bipartite and tripartite user entanglements for various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the importance of the quantum switch, researchers have made efforts to study its performance. However, they either only consider one type of user entanglement or lack online decision polices. Even though some work proposed online decision policies, they assume qubits never decohere or survive only one unit of time in a discrete time setting. These assumptions will lead to inaccurate estimations of the performance of a quantum switch.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one problem that has not been solved yet is whether one can find optimal</a:t>
            </a:r>
            <a:r>
              <a:rPr lang="en-US" altLang="zh-CN" sz="1200" b="1" dirty="0">
                <a:latin typeface="Apple Braille" pitchFamily="2" charset="0"/>
                <a:ea typeface="Noto Sans TC"/>
                <a:cs typeface="Arial"/>
              </a:rPr>
              <a:t> </a:t>
            </a:r>
            <a:r>
              <a:rPr lang="en-US" altLang="zh-CN" sz="1200" b="0" dirty="0">
                <a:latin typeface="Apple Braille" pitchFamily="2" charset="0"/>
                <a:ea typeface="Noto Sans TC"/>
                <a:cs typeface="Arial"/>
              </a:rPr>
              <a:t>online entanglement policies that can </a:t>
            </a:r>
            <a:r>
              <a:rPr lang="en-US" altLang="zh-CN" sz="1200" b="0" dirty="0">
                <a:solidFill>
                  <a:srgbClr val="7D2883"/>
                </a:solidFill>
                <a:latin typeface="Apple Braille" pitchFamily="2" charset="0"/>
                <a:ea typeface="Noto Sans TC"/>
                <a:cs typeface="Arial"/>
              </a:rPr>
              <a:t>maximize</a:t>
            </a:r>
            <a:r>
              <a:rPr lang="en-US" altLang="zh-CN" sz="1200" b="0" dirty="0">
                <a:latin typeface="Apple Braille" pitchFamily="2" charset="0"/>
                <a:ea typeface="Noto Sans TC"/>
                <a:cs typeface="Arial"/>
              </a:rPr>
              <a:t> the weighted throughput, when link-level entanglement decoherence exists in a continuous-time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419216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Cambria" panose="02040503050406030204" pitchFamily="18" charset="0"/>
                <a:ea typeface="DengXian" panose="02010600030101010101" pitchFamily="2" charset="-122"/>
                <a:cs typeface="Times New Roman" panose="02020603050405020304" pitchFamily="18" charset="0"/>
              </a:rPr>
              <a:t>In our work, we propose to use the relative value iteration algorithm to obtain the optimal policy under our MDP formulation. Further, we theoretically and empirically discover a threshold-based property between entanglement policies. This motivates us to explore the threshold-based structure of optimal policy.</a:t>
            </a:r>
            <a:r>
              <a:rPr lang="zh-CN" altLang="zh-CN" dirty="0">
                <a:effectLst/>
              </a:rPr>
              <a:t> </a:t>
            </a: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274362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provide a model description of the quantum switch, especially its real-world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quantum switch can establish link-level entanglement between itself and the connected users. We assume the arrival process of successful establishment of LLEs on a channel is represented as a Poisson process with a mean rate \lambda.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we assume the links are homogeneous and statistically independent in the sense that the arrival rates on each link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time goes by, there will be more and more link-level entanglements that 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assume each link only has one buffer, indicating that there is at most one link-level entanglement on each link that can be stored.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qubits are subject to environmental noise, they may undergo decoherence. We </a:t>
                </a:r>
                <a:r>
                  <a:rPr kumimoji="1" lang="en-US" dirty="0">
                    <a:latin typeface="Apple Braille" pitchFamily="2" charset="0"/>
                  </a:rPr>
                  <a:t>m</a:t>
                </a:r>
                <a:r>
                  <a:rPr kumimoji="1" lang="en-US" altLang="zh-CN" dirty="0">
                    <a:latin typeface="Apple Braille" pitchFamily="2" charset="0"/>
                  </a:rPr>
                  <a:t>odel the time interval to discard a link-level entanglement with low fidelity as a random</a:t>
                </a:r>
                <a:r>
                  <a:rPr kumimoji="1" lang="en-US" altLang="zh-CN" baseline="0" dirty="0">
                    <a:latin typeface="Apple Braille" pitchFamily="2" charset="0"/>
                  </a:rPr>
                  <a:t> variable </a:t>
                </a:r>
                <a:r>
                  <a:rPr kumimoji="1" lang="en-US" altLang="zh-CN" dirty="0">
                    <a:latin typeface="Apple Braille" pitchFamily="2" charset="0"/>
                  </a:rPr>
                  <a:t>following an </a:t>
                </a:r>
                <a:r>
                  <a:rPr kumimoji="1" lang="en-US" altLang="zh-CN" dirty="0">
                    <a:solidFill>
                      <a:srgbClr val="7D2883"/>
                    </a:solidFill>
                    <a:latin typeface="Apple Braille" pitchFamily="2" charset="0"/>
                  </a:rPr>
                  <a:t>exponential distribution </a:t>
                </a:r>
                <a:r>
                  <a:rPr kumimoji="1" lang="en-US" altLang="zh-CN" dirty="0">
                    <a:latin typeface="Apple Braille" pitchFamily="2" charset="0"/>
                  </a:rPr>
                  <a:t>with mean </a:t>
                </a:r>
                <a14:m>
                  <m:oMath xmlns:m="http://schemas.openxmlformats.org/officeDocument/2006/math">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𝛼</m:t>
                    </m:r>
                  </m:oMath>
                </a14:m>
                <a:r>
                  <a:rPr kumimoji="1" lang="en-US" altLang="zh-CN" dirty="0">
                    <a:latin typeface="Apple Braille" pitchFamily="2" charset="0"/>
                  </a:rPr>
                  <a:t>.</a:t>
                </a:r>
                <a:endParaRPr kumimoji="1" lang="zh-CN" altLang="en-US" dirty="0">
                  <a:latin typeface="Apple Braill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provide a model description of the quantum switch, especially its real-world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quantum switch can establish link-level entanglement between itself and the connected users. We assume the arrival process of successful establishment of LLEs on a channel is represented as a Poisson process with a mean rate \lambda.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we assume the links are homogeneous and statistically independent in the sense that the arrival rates on each link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time goes by, there will be more and more link-level entanglements that 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assume each link only has one buffer, indicating that there is at most one link-level entanglement on each link that can be stored.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qubits are subject to environmental noise, they may undergo decoherence. We </a:t>
                </a:r>
                <a:r>
                  <a:rPr kumimoji="1" lang="en-US" dirty="0">
                    <a:latin typeface="Apple Braille" pitchFamily="2" charset="0"/>
                  </a:rPr>
                  <a:t>m</a:t>
                </a:r>
                <a:r>
                  <a:rPr kumimoji="1" lang="en-US" altLang="zh-CN" dirty="0">
                    <a:latin typeface="Apple Braille" pitchFamily="2" charset="0"/>
                  </a:rPr>
                  <a:t>odel the time interval to discard a link-level entanglement with low fidelity as a random</a:t>
                </a:r>
                <a:r>
                  <a:rPr kumimoji="1" lang="en-US" altLang="zh-CN" baseline="0" dirty="0">
                    <a:latin typeface="Apple Braille" pitchFamily="2" charset="0"/>
                  </a:rPr>
                  <a:t> variable </a:t>
                </a:r>
                <a:r>
                  <a:rPr kumimoji="1" lang="en-US" altLang="zh-CN" dirty="0">
                    <a:latin typeface="Apple Braille" pitchFamily="2" charset="0"/>
                  </a:rPr>
                  <a:t>following an </a:t>
                </a:r>
                <a:r>
                  <a:rPr kumimoji="1" lang="en-US" altLang="zh-CN" dirty="0">
                    <a:solidFill>
                      <a:srgbClr val="7D2883"/>
                    </a:solidFill>
                    <a:latin typeface="Apple Braille" pitchFamily="2" charset="0"/>
                  </a:rPr>
                  <a:t>exponential distribution </a:t>
                </a:r>
                <a:r>
                  <a:rPr kumimoji="1" lang="en-US" altLang="zh-CN" dirty="0">
                    <a:latin typeface="Apple Braille" pitchFamily="2" charset="0"/>
                  </a:rPr>
                  <a:t>with mean </a:t>
                </a:r>
                <a:r>
                  <a:rPr kumimoji="1" lang="en-US" altLang="zh-CN" b="0" i="0">
                    <a:latin typeface="Cambria Math" panose="02040503050406030204" pitchFamily="18" charset="0"/>
                  </a:rPr>
                  <a:t>1/𝛼</a:t>
                </a:r>
                <a:r>
                  <a:rPr kumimoji="1" lang="en-US" altLang="zh-CN" dirty="0">
                    <a:latin typeface="Apple Braille" pitchFamily="2" charset="0"/>
                  </a:rPr>
                  <a:t>.</a:t>
                </a:r>
                <a:endParaRPr kumimoji="1" lang="zh-CN" altLang="en-US" dirty="0">
                  <a:latin typeface="Apple Braill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152817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consider that the quantum switch can perform two basis measurements. One is the bipartite basis measurement. The successful implementation of the bipartite basis measurement can provide a bipartite user entanglement, which is represented as a Poisson process with a mean rate \mu2.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basis measurement is the tripartite basis measurement. Note that it is more difficult to successfully perform a tripartite basis measurement than a bipartite basis measurement. We assume the mean rate \mu_3 is smaller than \mu_2.</a:t>
            </a:r>
            <a:endParaRPr lang="en-US" dirty="0"/>
          </a:p>
        </p:txBody>
      </p:sp>
      <p:sp>
        <p:nvSpPr>
          <p:cNvPr id="4" name="Header Placeholder 3"/>
          <p:cNvSpPr>
            <a:spLocks noGrp="1"/>
          </p:cNvSpPr>
          <p:nvPr>
            <p:ph type="hdr" sz="quarter"/>
          </p:nvPr>
        </p:nvSpPr>
        <p:spPr/>
        <p:txBody>
          <a:bodyPr/>
          <a:lstStyle/>
          <a:p>
            <a:r>
              <a:rPr lang="en-US"/>
              <a:t>Section Title</a:t>
            </a:r>
          </a:p>
        </p:txBody>
      </p:sp>
    </p:spTree>
    <p:extLst>
      <p:ext uri="{BB962C8B-B14F-4D97-AF65-F5344CB8AC3E}">
        <p14:creationId xmlns:p14="http://schemas.microsoft.com/office/powerpoint/2010/main" val="3294678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Diagram, text&#10;&#10;Description automatically generated">
            <a:extLst>
              <a:ext uri="{FF2B5EF4-FFF2-40B4-BE49-F238E27FC236}">
                <a16:creationId xmlns:a16="http://schemas.microsoft.com/office/drawing/2014/main" id="{99C2EED8-2200-4D35-8274-3AD6F8CADC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6629" y="234950"/>
            <a:ext cx="4465949" cy="781050"/>
          </a:xfrm>
          <a:prstGeom prst="rect">
            <a:avLst/>
          </a:prstGeom>
        </p:spPr>
      </p:pic>
      <p:sp>
        <p:nvSpPr>
          <p:cNvPr id="2" name="Rectangle 1">
            <a:extLst>
              <a:ext uri="{FF2B5EF4-FFF2-40B4-BE49-F238E27FC236}">
                <a16:creationId xmlns:a16="http://schemas.microsoft.com/office/drawing/2014/main" id="{871F46F7-0451-4D25-832D-D89484D0C417}"/>
              </a:ext>
            </a:extLst>
          </p:cNvPr>
          <p:cNvSpPr/>
          <p:nvPr userDrawn="1"/>
        </p:nvSpPr>
        <p:spPr>
          <a:xfrm>
            <a:off x="5899868" y="1"/>
            <a:ext cx="6292132" cy="6857999"/>
          </a:xfrm>
          <a:prstGeom prst="rect">
            <a:avLst/>
          </a:prstGeom>
          <a:solidFill>
            <a:srgbClr val="7D2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94B0B32-0447-1511-0664-AC674613370C}"/>
              </a:ext>
            </a:extLst>
          </p:cNvPr>
          <p:cNvSpPr>
            <a:spLocks noGrp="1"/>
          </p:cNvSpPr>
          <p:nvPr>
            <p:ph type="ctrTitle"/>
          </p:nvPr>
        </p:nvSpPr>
        <p:spPr>
          <a:xfrm>
            <a:off x="441707" y="2930101"/>
            <a:ext cx="5813949" cy="2232511"/>
          </a:xfrm>
        </p:spPr>
        <p:txBody>
          <a:bodyPr anchor="t">
            <a:noAutofit/>
          </a:bodyPr>
          <a:lstStyle>
            <a:lvl1pPr algn="l">
              <a:defRPr sz="4800">
                <a:solidFill>
                  <a:schemeClr val="accent4"/>
                </a:solidFill>
                <a:latin typeface="Arial" panose="020B0604020202020204" pitchFamily="34" charset="0"/>
                <a:cs typeface="Arial" panose="020B0604020202020204" pitchFamily="34" charset="0"/>
              </a:defRPr>
            </a:lvl1pPr>
          </a:lstStyle>
          <a:p>
            <a:r>
              <a:rPr lang="en-GB" dirty="0"/>
              <a:t>Click to edit Master title</a:t>
            </a:r>
            <a:endParaRPr lang="en-US" dirty="0"/>
          </a:p>
        </p:txBody>
      </p:sp>
      <p:sp>
        <p:nvSpPr>
          <p:cNvPr id="13" name="Subtitle 2">
            <a:extLst>
              <a:ext uri="{FF2B5EF4-FFF2-40B4-BE49-F238E27FC236}">
                <a16:creationId xmlns:a16="http://schemas.microsoft.com/office/drawing/2014/main" id="{75663069-7971-8B43-DA3D-1EE2833140DA}"/>
              </a:ext>
            </a:extLst>
          </p:cNvPr>
          <p:cNvSpPr>
            <a:spLocks noGrp="1"/>
          </p:cNvSpPr>
          <p:nvPr>
            <p:ph type="subTitle" idx="1"/>
          </p:nvPr>
        </p:nvSpPr>
        <p:spPr>
          <a:xfrm>
            <a:off x="441707" y="2484196"/>
            <a:ext cx="5813950" cy="275423"/>
          </a:xfrm>
        </p:spPr>
        <p:txBody>
          <a:bodyPr>
            <a:noAutofit/>
          </a:bodyPr>
          <a:lstStyle>
            <a:lvl1pPr marL="0" indent="0" algn="l">
              <a:buNone/>
              <a:defRPr sz="1800">
                <a:solidFill>
                  <a:schemeClr val="bg1"/>
                </a:solidFill>
                <a:latin typeface="+mj-lt"/>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a:t>
            </a:r>
            <a:endParaRPr lang="en-US" dirty="0"/>
          </a:p>
        </p:txBody>
      </p:sp>
      <p:sp>
        <p:nvSpPr>
          <p:cNvPr id="32" name="Date Placeholder 31">
            <a:extLst>
              <a:ext uri="{FF2B5EF4-FFF2-40B4-BE49-F238E27FC236}">
                <a16:creationId xmlns:a16="http://schemas.microsoft.com/office/drawing/2014/main" id="{1250F026-16B3-8EE0-12D3-275BF63E0741}"/>
              </a:ext>
            </a:extLst>
          </p:cNvPr>
          <p:cNvSpPr>
            <a:spLocks noGrp="1"/>
          </p:cNvSpPr>
          <p:nvPr>
            <p:ph type="dt" sz="half" idx="10"/>
          </p:nvPr>
        </p:nvSpPr>
        <p:spPr>
          <a:xfrm>
            <a:off x="429586" y="6356350"/>
            <a:ext cx="2743200" cy="365125"/>
          </a:xfrm>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altLang="zh-CN"/>
              <a:t>7 May 2025</a:t>
            </a:r>
            <a:endParaRPr lang="en-US" dirty="0"/>
          </a:p>
        </p:txBody>
      </p:sp>
      <p:pic>
        <p:nvPicPr>
          <p:cNvPr id="7" name="Picture 6" descr="Icon&#10;&#10;Description automatically generated with medium confidence">
            <a:extLst>
              <a:ext uri="{FF2B5EF4-FFF2-40B4-BE49-F238E27FC236}">
                <a16:creationId xmlns:a16="http://schemas.microsoft.com/office/drawing/2014/main" id="{FF0CF944-C46A-441F-9EDE-E99B7EE80D98}"/>
              </a:ext>
            </a:extLst>
          </p:cNvPr>
          <p:cNvPicPr>
            <a:picLocks noChangeAspect="1"/>
          </p:cNvPicPr>
          <p:nvPr userDrawn="1"/>
        </p:nvPicPr>
        <p:blipFill rotWithShape="1">
          <a:blip r:embed="rId4" cstate="hqprint">
            <a:alphaModFix amt="5000"/>
            <a:extLst>
              <a:ext uri="{28A0092B-C50C-407E-A947-70E740481C1C}">
                <a14:useLocalDpi xmlns:a14="http://schemas.microsoft.com/office/drawing/2010/main"/>
              </a:ext>
            </a:extLst>
          </a:blip>
          <a:srcRect/>
          <a:stretch/>
        </p:blipFill>
        <p:spPr>
          <a:xfrm>
            <a:off x="6589878" y="641684"/>
            <a:ext cx="5602121" cy="6216315"/>
          </a:xfrm>
          <a:prstGeom prst="rect">
            <a:avLst/>
          </a:prstGeom>
        </p:spPr>
      </p:pic>
    </p:spTree>
    <p:extLst>
      <p:ext uri="{BB962C8B-B14F-4D97-AF65-F5344CB8AC3E}">
        <p14:creationId xmlns:p14="http://schemas.microsoft.com/office/powerpoint/2010/main" val="269497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BE2482-8622-C84F-94D5-5E247B21C646}"/>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11" name="Slide Number Placeholder 5">
            <a:extLst>
              <a:ext uri="{FF2B5EF4-FFF2-40B4-BE49-F238E27FC236}">
                <a16:creationId xmlns:a16="http://schemas.microsoft.com/office/drawing/2014/main" id="{397A5542-84F2-7742-AFF5-2CDFE7D092C0}"/>
              </a:ext>
            </a:extLst>
          </p:cNvPr>
          <p:cNvSpPr>
            <a:spLocks noGrp="1"/>
          </p:cNvSpPr>
          <p:nvPr>
            <p:ph type="sldNum" sz="quarter" idx="12"/>
          </p:nvPr>
        </p:nvSpPr>
        <p:spPr>
          <a:xfrm>
            <a:off x="9303195" y="6356350"/>
            <a:ext cx="2743200" cy="365125"/>
          </a:xfrm>
        </p:spPr>
        <p:txBody>
          <a:bodyPr/>
          <a:lstStyle>
            <a:lvl1pPr>
              <a:defRPr>
                <a:solidFill>
                  <a:schemeClr val="tx1"/>
                </a:solidFill>
                <a:latin typeface="+mj-lt"/>
              </a:defRPr>
            </a:lvl1pPr>
          </a:lstStyle>
          <a:p>
            <a:fld id="{7EB81B2B-FE88-CD45-B1AD-F9ACA635D2C8}" type="slidenum">
              <a:rPr lang="en-US" smtClean="0"/>
              <a:pPr/>
              <a:t>‹#›</a:t>
            </a:fld>
            <a:endParaRPr lang="en-US" dirty="0"/>
          </a:p>
        </p:txBody>
      </p:sp>
      <p:cxnSp>
        <p:nvCxnSpPr>
          <p:cNvPr id="7" name="Straight Connector 6">
            <a:extLst>
              <a:ext uri="{FF2B5EF4-FFF2-40B4-BE49-F238E27FC236}">
                <a16:creationId xmlns:a16="http://schemas.microsoft.com/office/drawing/2014/main" id="{30FD9E17-FB5B-BB43-8F6D-15BA50B453A7}"/>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1456F193-5B28-A0FF-CD7E-784B21CE02BB}"/>
              </a:ext>
            </a:extLst>
          </p:cNvPr>
          <p:cNvSpPr>
            <a:spLocks noGrp="1"/>
          </p:cNvSpPr>
          <p:nvPr>
            <p:ph type="ctrTitle"/>
          </p:nvPr>
        </p:nvSpPr>
        <p:spPr>
          <a:xfrm>
            <a:off x="397981" y="1339784"/>
            <a:ext cx="8405360" cy="813331"/>
          </a:xfrm>
        </p:spPr>
        <p:txBody>
          <a:bodyPr lIns="0" anchor="t">
            <a:normAutofit/>
          </a:bodyPr>
          <a:lstStyle>
            <a:lvl1pPr algn="l">
              <a:defRPr sz="4800">
                <a:solidFill>
                  <a:schemeClr val="accent1"/>
                </a:solidFill>
                <a:latin typeface="+mj-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09BD249-004D-E15A-D62B-B224B4900FEF}"/>
              </a:ext>
            </a:extLst>
          </p:cNvPr>
          <p:cNvSpPr>
            <a:spLocks noGrp="1"/>
          </p:cNvSpPr>
          <p:nvPr>
            <p:ph type="subTitle" idx="1"/>
          </p:nvPr>
        </p:nvSpPr>
        <p:spPr>
          <a:xfrm>
            <a:off x="397980" y="2236546"/>
            <a:ext cx="4855337" cy="813331"/>
          </a:xfrm>
        </p:spPr>
        <p:txBody>
          <a:bodyPr lIns="0">
            <a:normAutofit/>
          </a:bodyPr>
          <a:lstStyle>
            <a:lvl1pPr marL="0" indent="0" algn="l">
              <a:buNone/>
              <a:defRPr sz="18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descr="A picture containing text&#10;&#10;Description automatically generated">
            <a:extLst>
              <a:ext uri="{FF2B5EF4-FFF2-40B4-BE49-F238E27FC236}">
                <a16:creationId xmlns:a16="http://schemas.microsoft.com/office/drawing/2014/main" id="{1C1D3614-8373-4415-9AEA-6B8571EDC3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115226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icture / Chart - White">
    <p:bg>
      <p:bgPr>
        <a:solidFill>
          <a:schemeClr val="bg1"/>
        </a:solidFill>
        <a:effectLst/>
      </p:bgPr>
    </p:bg>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id="{A485FBD9-AB5E-1A2C-4C08-22B967CBE99F}"/>
              </a:ext>
            </a:extLst>
          </p:cNvPr>
          <p:cNvSpPr>
            <a:spLocks noGrp="1"/>
          </p:cNvSpPr>
          <p:nvPr>
            <p:ph type="pic" sz="quarter" idx="11" hasCustomPrompt="1"/>
          </p:nvPr>
        </p:nvSpPr>
        <p:spPr>
          <a:xfrm>
            <a:off x="6103831" y="0"/>
            <a:ext cx="6096000" cy="6858000"/>
          </a:xfrm>
          <a:noFill/>
        </p:spPr>
        <p:txBody>
          <a:bodyPr/>
          <a:lstStyle>
            <a:lvl1pPr marL="0" indent="0" algn="l">
              <a:buNone/>
              <a:defRPr>
                <a:solidFill>
                  <a:schemeClr val="tx1"/>
                </a:solidFill>
              </a:defRPr>
            </a:lvl1pPr>
          </a:lstStyle>
          <a:p>
            <a:r>
              <a:rPr lang="en-US" dirty="0"/>
              <a:t>Picture</a:t>
            </a:r>
          </a:p>
        </p:txBody>
      </p:sp>
      <p:cxnSp>
        <p:nvCxnSpPr>
          <p:cNvPr id="22" name="Straight Connector 21">
            <a:extLst>
              <a:ext uri="{FF2B5EF4-FFF2-40B4-BE49-F238E27FC236}">
                <a16:creationId xmlns:a16="http://schemas.microsoft.com/office/drawing/2014/main" id="{530357CC-D39C-8691-A9B2-8C51FC7A04E3}"/>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Date Placeholder 5">
            <a:extLst>
              <a:ext uri="{FF2B5EF4-FFF2-40B4-BE49-F238E27FC236}">
                <a16:creationId xmlns:a16="http://schemas.microsoft.com/office/drawing/2014/main" id="{721DC111-2D70-1737-AECC-38FF42C83FA9}"/>
              </a:ext>
            </a:extLst>
          </p:cNvPr>
          <p:cNvSpPr>
            <a:spLocks noGrp="1"/>
          </p:cNvSpPr>
          <p:nvPr>
            <p:ph type="dt" sz="half" idx="14"/>
          </p:nvPr>
        </p:nvSpPr>
        <p:spPr/>
        <p:txBody>
          <a:bodyPr lIns="0"/>
          <a:lstStyle>
            <a:lvl1pPr>
              <a:defRPr>
                <a:solidFill>
                  <a:schemeClr val="accent1"/>
                </a:solidFill>
                <a:latin typeface="+mj-lt"/>
              </a:defRPr>
            </a:lvl1pPr>
          </a:lstStyle>
          <a:p>
            <a:r>
              <a:rPr lang="en-US" altLang="zh-CN"/>
              <a:t>7 May 2025</a:t>
            </a:r>
            <a:endParaRPr lang="en-US" dirty="0"/>
          </a:p>
        </p:txBody>
      </p:sp>
      <p:sp>
        <p:nvSpPr>
          <p:cNvPr id="7" name="Footer Placeholder 6">
            <a:extLst>
              <a:ext uri="{FF2B5EF4-FFF2-40B4-BE49-F238E27FC236}">
                <a16:creationId xmlns:a16="http://schemas.microsoft.com/office/drawing/2014/main" id="{003EE419-9ABF-FEE7-3D6F-8D806A23E076}"/>
              </a:ext>
            </a:extLst>
          </p:cNvPr>
          <p:cNvSpPr>
            <a:spLocks noGrp="1"/>
          </p:cNvSpPr>
          <p:nvPr>
            <p:ph type="ftr" sz="quarter" idx="15"/>
          </p:nvPr>
        </p:nvSpPr>
        <p:spPr/>
        <p:txBody>
          <a:bodyPr lIns="0"/>
          <a:lstStyle>
            <a:lvl1pPr>
              <a:defRPr>
                <a:latin typeface="+mj-lt"/>
              </a:defRPr>
            </a:lvl1pPr>
          </a:lstStyle>
          <a:p>
            <a:r>
              <a:rPr lang="en-US"/>
              <a:t>Click to edit master text styles</a:t>
            </a:r>
            <a:endParaRPr lang="en-US" dirty="0"/>
          </a:p>
        </p:txBody>
      </p:sp>
      <p:sp>
        <p:nvSpPr>
          <p:cNvPr id="29" name="Slide Number Placeholder 28">
            <a:extLst>
              <a:ext uri="{FF2B5EF4-FFF2-40B4-BE49-F238E27FC236}">
                <a16:creationId xmlns:a16="http://schemas.microsoft.com/office/drawing/2014/main" id="{EA967213-1659-DE8B-F1C9-2049B4377894}"/>
              </a:ext>
            </a:extLst>
          </p:cNvPr>
          <p:cNvSpPr>
            <a:spLocks noGrp="1"/>
          </p:cNvSpPr>
          <p:nvPr>
            <p:ph type="sldNum" sz="quarter" idx="16"/>
          </p:nvPr>
        </p:nvSpPr>
        <p:spPr/>
        <p:txBody>
          <a:bodyPr/>
          <a:lstStyle>
            <a:lvl1pPr>
              <a:defRPr>
                <a:latin typeface="Arial" panose="020B0604020202020204" pitchFamily="34" charset="0"/>
              </a:defRPr>
            </a:lvl1pPr>
          </a:lstStyle>
          <a:p>
            <a:fld id="{7EB81B2B-FE88-CD45-B1AD-F9ACA635D2C8}" type="slidenum">
              <a:rPr lang="en-US" smtClean="0"/>
              <a:pPr/>
              <a:t>‹#›</a:t>
            </a:fld>
            <a:endParaRPr lang="en-US" dirty="0"/>
          </a:p>
        </p:txBody>
      </p:sp>
      <p:sp>
        <p:nvSpPr>
          <p:cNvPr id="3" name="Title 15">
            <a:extLst>
              <a:ext uri="{FF2B5EF4-FFF2-40B4-BE49-F238E27FC236}">
                <a16:creationId xmlns:a16="http://schemas.microsoft.com/office/drawing/2014/main" id="{93EE1C1E-EF1A-6D0D-0A60-75F240EFCEDE}"/>
              </a:ext>
            </a:extLst>
          </p:cNvPr>
          <p:cNvSpPr>
            <a:spLocks noGrp="1"/>
          </p:cNvSpPr>
          <p:nvPr>
            <p:ph type="title"/>
          </p:nvPr>
        </p:nvSpPr>
        <p:spPr>
          <a:xfrm>
            <a:off x="385859" y="1005422"/>
            <a:ext cx="5383174"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sp>
        <p:nvSpPr>
          <p:cNvPr id="5" name="Text Placeholder 3">
            <a:extLst>
              <a:ext uri="{FF2B5EF4-FFF2-40B4-BE49-F238E27FC236}">
                <a16:creationId xmlns:a16="http://schemas.microsoft.com/office/drawing/2014/main" id="{134DE3B7-C095-A939-3B29-FC641EF76FA8}"/>
              </a:ext>
            </a:extLst>
          </p:cNvPr>
          <p:cNvSpPr>
            <a:spLocks noGrp="1"/>
          </p:cNvSpPr>
          <p:nvPr>
            <p:ph type="body" sz="half" idx="2"/>
          </p:nvPr>
        </p:nvSpPr>
        <p:spPr>
          <a:xfrm>
            <a:off x="385859" y="2329200"/>
            <a:ext cx="5383174" cy="3690344"/>
          </a:xfrm>
        </p:spPr>
        <p:txBody>
          <a:bodyPr lIns="0">
            <a:normAutofit/>
          </a:bodyPr>
          <a:lstStyle>
            <a:lvl1pPr marL="0" indent="0">
              <a:buNone/>
              <a:defRPr sz="15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0" name="Picture 9" descr="A picture containing text&#10;&#10;Description automatically generated">
            <a:extLst>
              <a:ext uri="{FF2B5EF4-FFF2-40B4-BE49-F238E27FC236}">
                <a16:creationId xmlns:a16="http://schemas.microsoft.com/office/drawing/2014/main" id="{11EB605D-02A2-499E-9481-0DEF1F03B7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2314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 Chart - Grey">
    <p:bg>
      <p:bgPr>
        <a:solidFill>
          <a:schemeClr val="bg2"/>
        </a:solidFill>
        <a:effectLst/>
      </p:bgPr>
    </p:bg>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id="{A485FBD9-AB5E-1A2C-4C08-22B967CBE99F}"/>
              </a:ext>
            </a:extLst>
          </p:cNvPr>
          <p:cNvSpPr>
            <a:spLocks noGrp="1"/>
          </p:cNvSpPr>
          <p:nvPr>
            <p:ph type="pic" sz="quarter" idx="11" hasCustomPrompt="1"/>
          </p:nvPr>
        </p:nvSpPr>
        <p:spPr>
          <a:xfrm>
            <a:off x="6103831" y="0"/>
            <a:ext cx="6096000" cy="6858000"/>
          </a:xfrm>
          <a:noFill/>
        </p:spPr>
        <p:txBody>
          <a:bodyPr/>
          <a:lstStyle>
            <a:lvl1pPr marL="0" indent="0" algn="l">
              <a:buNone/>
              <a:defRPr>
                <a:solidFill>
                  <a:schemeClr val="tx1"/>
                </a:solidFill>
              </a:defRPr>
            </a:lvl1pPr>
          </a:lstStyle>
          <a:p>
            <a:r>
              <a:rPr lang="en-US" dirty="0"/>
              <a:t>Picture</a:t>
            </a:r>
          </a:p>
        </p:txBody>
      </p:sp>
      <p:cxnSp>
        <p:nvCxnSpPr>
          <p:cNvPr id="22" name="Straight Connector 21">
            <a:extLst>
              <a:ext uri="{FF2B5EF4-FFF2-40B4-BE49-F238E27FC236}">
                <a16:creationId xmlns:a16="http://schemas.microsoft.com/office/drawing/2014/main" id="{530357CC-D39C-8691-A9B2-8C51FC7A04E3}"/>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Date Placeholder 5">
            <a:extLst>
              <a:ext uri="{FF2B5EF4-FFF2-40B4-BE49-F238E27FC236}">
                <a16:creationId xmlns:a16="http://schemas.microsoft.com/office/drawing/2014/main" id="{721DC111-2D70-1737-AECC-38FF42C83FA9}"/>
              </a:ext>
            </a:extLst>
          </p:cNvPr>
          <p:cNvSpPr>
            <a:spLocks noGrp="1"/>
          </p:cNvSpPr>
          <p:nvPr>
            <p:ph type="dt" sz="half" idx="14"/>
          </p:nvPr>
        </p:nvSpPr>
        <p:spPr/>
        <p:txBody>
          <a:bodyPr lIns="0"/>
          <a:lstStyle>
            <a:lvl1pPr>
              <a:defRPr>
                <a:solidFill>
                  <a:schemeClr val="accent1"/>
                </a:solidFill>
                <a:latin typeface="+mj-lt"/>
              </a:defRPr>
            </a:lvl1pPr>
          </a:lstStyle>
          <a:p>
            <a:r>
              <a:rPr lang="en-US" altLang="zh-CN"/>
              <a:t>7 May 2025</a:t>
            </a:r>
            <a:endParaRPr lang="en-US" dirty="0"/>
          </a:p>
        </p:txBody>
      </p:sp>
      <p:sp>
        <p:nvSpPr>
          <p:cNvPr id="7" name="Footer Placeholder 6">
            <a:extLst>
              <a:ext uri="{FF2B5EF4-FFF2-40B4-BE49-F238E27FC236}">
                <a16:creationId xmlns:a16="http://schemas.microsoft.com/office/drawing/2014/main" id="{003EE419-9ABF-FEE7-3D6F-8D806A23E076}"/>
              </a:ext>
            </a:extLst>
          </p:cNvPr>
          <p:cNvSpPr>
            <a:spLocks noGrp="1"/>
          </p:cNvSpPr>
          <p:nvPr>
            <p:ph type="ftr" sz="quarter" idx="15"/>
          </p:nvPr>
        </p:nvSpPr>
        <p:spPr/>
        <p:txBody>
          <a:bodyPr lIns="0"/>
          <a:lstStyle>
            <a:lvl1pPr>
              <a:defRPr>
                <a:latin typeface="+mj-lt"/>
              </a:defRPr>
            </a:lvl1pPr>
          </a:lstStyle>
          <a:p>
            <a:r>
              <a:rPr lang="en-US"/>
              <a:t>Click to edit master text styles</a:t>
            </a:r>
            <a:endParaRPr lang="en-US" dirty="0"/>
          </a:p>
        </p:txBody>
      </p:sp>
      <p:sp>
        <p:nvSpPr>
          <p:cNvPr id="29" name="Slide Number Placeholder 28">
            <a:extLst>
              <a:ext uri="{FF2B5EF4-FFF2-40B4-BE49-F238E27FC236}">
                <a16:creationId xmlns:a16="http://schemas.microsoft.com/office/drawing/2014/main" id="{EA967213-1659-DE8B-F1C9-2049B4377894}"/>
              </a:ext>
            </a:extLst>
          </p:cNvPr>
          <p:cNvSpPr>
            <a:spLocks noGrp="1"/>
          </p:cNvSpPr>
          <p:nvPr>
            <p:ph type="sldNum" sz="quarter" idx="16"/>
          </p:nvPr>
        </p:nvSpPr>
        <p:spPr/>
        <p:txBody>
          <a:bodyPr/>
          <a:lstStyle>
            <a:lvl1pPr>
              <a:defRPr>
                <a:latin typeface="Arial" panose="020B0604020202020204" pitchFamily="34" charset="0"/>
              </a:defRPr>
            </a:lvl1pPr>
          </a:lstStyle>
          <a:p>
            <a:fld id="{7EB81B2B-FE88-CD45-B1AD-F9ACA635D2C8}" type="slidenum">
              <a:rPr lang="en-US" smtClean="0"/>
              <a:pPr/>
              <a:t>‹#›</a:t>
            </a:fld>
            <a:endParaRPr lang="en-US" dirty="0"/>
          </a:p>
        </p:txBody>
      </p:sp>
      <p:sp>
        <p:nvSpPr>
          <p:cNvPr id="3" name="Title 15">
            <a:extLst>
              <a:ext uri="{FF2B5EF4-FFF2-40B4-BE49-F238E27FC236}">
                <a16:creationId xmlns:a16="http://schemas.microsoft.com/office/drawing/2014/main" id="{93EE1C1E-EF1A-6D0D-0A60-75F240EFCEDE}"/>
              </a:ext>
            </a:extLst>
          </p:cNvPr>
          <p:cNvSpPr>
            <a:spLocks noGrp="1"/>
          </p:cNvSpPr>
          <p:nvPr>
            <p:ph type="title"/>
          </p:nvPr>
        </p:nvSpPr>
        <p:spPr>
          <a:xfrm>
            <a:off x="385859" y="1005422"/>
            <a:ext cx="5383174"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sp>
        <p:nvSpPr>
          <p:cNvPr id="5" name="Text Placeholder 3">
            <a:extLst>
              <a:ext uri="{FF2B5EF4-FFF2-40B4-BE49-F238E27FC236}">
                <a16:creationId xmlns:a16="http://schemas.microsoft.com/office/drawing/2014/main" id="{134DE3B7-C095-A939-3B29-FC641EF76FA8}"/>
              </a:ext>
            </a:extLst>
          </p:cNvPr>
          <p:cNvSpPr>
            <a:spLocks noGrp="1"/>
          </p:cNvSpPr>
          <p:nvPr>
            <p:ph type="body" sz="half" idx="2"/>
          </p:nvPr>
        </p:nvSpPr>
        <p:spPr>
          <a:xfrm>
            <a:off x="385859" y="2329200"/>
            <a:ext cx="5383174" cy="3690344"/>
          </a:xfrm>
        </p:spPr>
        <p:txBody>
          <a:bodyPr lIns="0">
            <a:normAutofit/>
          </a:bodyPr>
          <a:lstStyle>
            <a:lvl1pPr marL="0" indent="0">
              <a:buNone/>
              <a:defRPr sz="15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0" name="Picture 9" descr="A picture containing text&#10;&#10;Description automatically generated">
            <a:extLst>
              <a:ext uri="{FF2B5EF4-FFF2-40B4-BE49-F238E27FC236}">
                <a16:creationId xmlns:a16="http://schemas.microsoft.com/office/drawing/2014/main" id="{DA40DAE3-DBDC-4D65-B916-1C1ED7B6E1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56593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White">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E33D3A2-543B-124A-AE73-8C57A8CA5D2D}"/>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091AA828-A1BE-C8F1-1AD7-810F3BA1777F}"/>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5" name="Footer Placeholder 4">
            <a:extLst>
              <a:ext uri="{FF2B5EF4-FFF2-40B4-BE49-F238E27FC236}">
                <a16:creationId xmlns:a16="http://schemas.microsoft.com/office/drawing/2014/main" id="{488D2520-979B-427D-20F9-CE9FEBC75BB5}"/>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6" name="Slide Number Placeholder 5">
            <a:extLst>
              <a:ext uri="{FF2B5EF4-FFF2-40B4-BE49-F238E27FC236}">
                <a16:creationId xmlns:a16="http://schemas.microsoft.com/office/drawing/2014/main" id="{E42179B7-8519-F581-90E4-7CC7F7749BD2}"/>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sp>
        <p:nvSpPr>
          <p:cNvPr id="4" name="Title 15">
            <a:extLst>
              <a:ext uri="{FF2B5EF4-FFF2-40B4-BE49-F238E27FC236}">
                <a16:creationId xmlns:a16="http://schemas.microsoft.com/office/drawing/2014/main" id="{81E2B861-D970-8DA3-C0FC-C51DFCEA8964}"/>
              </a:ext>
            </a:extLst>
          </p:cNvPr>
          <p:cNvSpPr>
            <a:spLocks noGrp="1"/>
          </p:cNvSpPr>
          <p:nvPr>
            <p:ph type="title"/>
          </p:nvPr>
        </p:nvSpPr>
        <p:spPr>
          <a:xfrm>
            <a:off x="385859" y="1005422"/>
            <a:ext cx="10515600"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pic>
        <p:nvPicPr>
          <p:cNvPr id="8" name="Picture 7" descr="A picture containing text&#10;&#10;Description automatically generated">
            <a:extLst>
              <a:ext uri="{FF2B5EF4-FFF2-40B4-BE49-F238E27FC236}">
                <a16:creationId xmlns:a16="http://schemas.microsoft.com/office/drawing/2014/main" id="{2346C2DC-A66D-44F2-A9DD-964B657D9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360943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Grey">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9373FB6-CC4D-A94E-8B08-85E403F95212}"/>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Date Placeholder 12">
            <a:extLst>
              <a:ext uri="{FF2B5EF4-FFF2-40B4-BE49-F238E27FC236}">
                <a16:creationId xmlns:a16="http://schemas.microsoft.com/office/drawing/2014/main" id="{7AF1756F-C5D9-A8E4-0C1B-7C32F670F147}"/>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14" name="Footer Placeholder 13">
            <a:extLst>
              <a:ext uri="{FF2B5EF4-FFF2-40B4-BE49-F238E27FC236}">
                <a16:creationId xmlns:a16="http://schemas.microsoft.com/office/drawing/2014/main" id="{2DA5EEBA-9FC5-664C-E2C4-2B0C7CD86812}"/>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15" name="Slide Number Placeholder 14">
            <a:extLst>
              <a:ext uri="{FF2B5EF4-FFF2-40B4-BE49-F238E27FC236}">
                <a16:creationId xmlns:a16="http://schemas.microsoft.com/office/drawing/2014/main" id="{5624BBE4-D75E-EB1B-B058-6622D739A767}"/>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sp>
        <p:nvSpPr>
          <p:cNvPr id="3" name="Title 15">
            <a:extLst>
              <a:ext uri="{FF2B5EF4-FFF2-40B4-BE49-F238E27FC236}">
                <a16:creationId xmlns:a16="http://schemas.microsoft.com/office/drawing/2014/main" id="{541061B1-700C-B486-A295-E4145289E7FA}"/>
              </a:ext>
            </a:extLst>
          </p:cNvPr>
          <p:cNvSpPr>
            <a:spLocks noGrp="1"/>
          </p:cNvSpPr>
          <p:nvPr>
            <p:ph type="title"/>
          </p:nvPr>
        </p:nvSpPr>
        <p:spPr>
          <a:xfrm>
            <a:off x="385859" y="1005422"/>
            <a:ext cx="10515600"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pic>
        <p:nvPicPr>
          <p:cNvPr id="9" name="Picture 8" descr="A picture containing text&#10;&#10;Description automatically generated">
            <a:extLst>
              <a:ext uri="{FF2B5EF4-FFF2-40B4-BE49-F238E27FC236}">
                <a16:creationId xmlns:a16="http://schemas.microsoft.com/office/drawing/2014/main" id="{53F334E4-7094-405B-A131-48CD1FF460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2771303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 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B06A133-16A6-2E46-BE54-EC31444E4999}"/>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F6F2F301-B924-579C-2670-8B5BBEAF20E5}"/>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8" name="Footer Placeholder 7">
            <a:extLst>
              <a:ext uri="{FF2B5EF4-FFF2-40B4-BE49-F238E27FC236}">
                <a16:creationId xmlns:a16="http://schemas.microsoft.com/office/drawing/2014/main" id="{147C58AA-B97B-19CA-4693-7A8F0215E3DB}"/>
              </a:ext>
            </a:extLst>
          </p:cNvPr>
          <p:cNvSpPr>
            <a:spLocks noGrp="1"/>
          </p:cNvSpPr>
          <p:nvPr>
            <p:ph type="ftr" sz="quarter" idx="11"/>
          </p:nvPr>
        </p:nvSpPr>
        <p:spPr/>
        <p:txBody>
          <a:bodyPr lIns="0"/>
          <a:lstStyle>
            <a:lvl1pPr>
              <a:defRPr>
                <a:latin typeface="+mj-lt"/>
              </a:defRPr>
            </a:lvl1pPr>
          </a:lstStyle>
          <a:p>
            <a:r>
              <a:rPr lang="en-US" dirty="0"/>
              <a:t>Click to edit master text styles</a:t>
            </a:r>
          </a:p>
        </p:txBody>
      </p:sp>
      <p:sp>
        <p:nvSpPr>
          <p:cNvPr id="14" name="Slide Number Placeholder 13">
            <a:extLst>
              <a:ext uri="{FF2B5EF4-FFF2-40B4-BE49-F238E27FC236}">
                <a16:creationId xmlns:a16="http://schemas.microsoft.com/office/drawing/2014/main" id="{9F1C158E-4F52-6C24-6CDA-005B6F597572}"/>
              </a:ext>
            </a:extLst>
          </p:cNvPr>
          <p:cNvSpPr>
            <a:spLocks noGrp="1"/>
          </p:cNvSpPr>
          <p:nvPr>
            <p:ph type="sldNum" sz="quarter" idx="12"/>
          </p:nvPr>
        </p:nvSpPr>
        <p:spPr/>
        <p:txBody>
          <a:bodyPr/>
          <a:lstStyle>
            <a:lvl1pPr>
              <a:defRPr>
                <a:latin typeface="Arial" panose="020B0604020202020204" pitchFamily="34" charset="0"/>
              </a:defRPr>
            </a:lvl1pPr>
          </a:lstStyle>
          <a:p>
            <a:fld id="{32CFDE92-2140-264C-BEC0-C335B0EADD27}" type="slidenum">
              <a:rPr lang="en-US" smtClean="0"/>
              <a:pPr/>
              <a:t>‹#›</a:t>
            </a:fld>
            <a:endParaRPr lang="en-US" dirty="0"/>
          </a:p>
        </p:txBody>
      </p:sp>
      <p:sp>
        <p:nvSpPr>
          <p:cNvPr id="15" name="Text Placeholder 3">
            <a:extLst>
              <a:ext uri="{FF2B5EF4-FFF2-40B4-BE49-F238E27FC236}">
                <a16:creationId xmlns:a16="http://schemas.microsoft.com/office/drawing/2014/main" id="{4CDB8C93-90B6-0CF5-2F3C-9090A21BF500}"/>
              </a:ext>
            </a:extLst>
          </p:cNvPr>
          <p:cNvSpPr>
            <a:spLocks noGrp="1"/>
          </p:cNvSpPr>
          <p:nvPr>
            <p:ph type="body" sz="half" idx="2"/>
          </p:nvPr>
        </p:nvSpPr>
        <p:spPr>
          <a:xfrm>
            <a:off x="385859" y="2329200"/>
            <a:ext cx="3932237" cy="3690344"/>
          </a:xfrm>
        </p:spPr>
        <p:txBody>
          <a:bodyPr lIns="0">
            <a:normAutofit/>
          </a:bodyPr>
          <a:lstStyle>
            <a:lvl1pPr marL="0" indent="0">
              <a:buNone/>
              <a:defRPr sz="15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9" name="Picture Placeholder 16">
            <a:extLst>
              <a:ext uri="{FF2B5EF4-FFF2-40B4-BE49-F238E27FC236}">
                <a16:creationId xmlns:a16="http://schemas.microsoft.com/office/drawing/2014/main" id="{CE9E3388-69EB-F6DC-B6E5-61B254BEE480}"/>
              </a:ext>
            </a:extLst>
          </p:cNvPr>
          <p:cNvSpPr>
            <a:spLocks noGrp="1"/>
          </p:cNvSpPr>
          <p:nvPr>
            <p:ph type="pic" sz="quarter" idx="13" hasCustomPrompt="1"/>
          </p:nvPr>
        </p:nvSpPr>
        <p:spPr>
          <a:xfrm>
            <a:off x="4567050" y="2328863"/>
            <a:ext cx="3578225" cy="3727450"/>
          </a:xfrm>
        </p:spPr>
        <p:txBody>
          <a:bodyPr>
            <a:normAutofit/>
          </a:bodyPr>
          <a:lstStyle>
            <a:lvl1pPr marL="0" indent="0">
              <a:buNone/>
              <a:defRPr sz="1500"/>
            </a:lvl1pPr>
          </a:lstStyle>
          <a:p>
            <a:r>
              <a:rPr lang="en-US" dirty="0"/>
              <a:t>Picture</a:t>
            </a:r>
          </a:p>
        </p:txBody>
      </p:sp>
      <p:sp>
        <p:nvSpPr>
          <p:cNvPr id="20" name="Picture Placeholder 16">
            <a:extLst>
              <a:ext uri="{FF2B5EF4-FFF2-40B4-BE49-F238E27FC236}">
                <a16:creationId xmlns:a16="http://schemas.microsoft.com/office/drawing/2014/main" id="{94237702-2B96-6626-2D6E-9D683380F598}"/>
              </a:ext>
            </a:extLst>
          </p:cNvPr>
          <p:cNvSpPr>
            <a:spLocks noGrp="1"/>
          </p:cNvSpPr>
          <p:nvPr>
            <p:ph type="pic" sz="quarter" idx="14" hasCustomPrompt="1"/>
          </p:nvPr>
        </p:nvSpPr>
        <p:spPr>
          <a:xfrm>
            <a:off x="8332225" y="2328863"/>
            <a:ext cx="3578225" cy="3727450"/>
          </a:xfrm>
        </p:spPr>
        <p:txBody>
          <a:bodyPr>
            <a:normAutofit/>
          </a:bodyPr>
          <a:lstStyle>
            <a:lvl1pPr marL="0" indent="0">
              <a:buNone/>
              <a:defRPr sz="1500"/>
            </a:lvl1pPr>
          </a:lstStyle>
          <a:p>
            <a:r>
              <a:rPr lang="en-US" dirty="0"/>
              <a:t>Picture</a:t>
            </a:r>
          </a:p>
        </p:txBody>
      </p:sp>
      <p:sp>
        <p:nvSpPr>
          <p:cNvPr id="21" name="Title 15">
            <a:extLst>
              <a:ext uri="{FF2B5EF4-FFF2-40B4-BE49-F238E27FC236}">
                <a16:creationId xmlns:a16="http://schemas.microsoft.com/office/drawing/2014/main" id="{CE557B57-C9F2-096D-9A5E-251D9A12F3A5}"/>
              </a:ext>
            </a:extLst>
          </p:cNvPr>
          <p:cNvSpPr>
            <a:spLocks noGrp="1"/>
          </p:cNvSpPr>
          <p:nvPr>
            <p:ph type="title"/>
          </p:nvPr>
        </p:nvSpPr>
        <p:spPr>
          <a:xfrm>
            <a:off x="385859" y="1005422"/>
            <a:ext cx="10515600"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pic>
        <p:nvPicPr>
          <p:cNvPr id="12" name="Picture 11" descr="A picture containing text&#10;&#10;Description automatically generated">
            <a:extLst>
              <a:ext uri="{FF2B5EF4-FFF2-40B4-BE49-F238E27FC236}">
                <a16:creationId xmlns:a16="http://schemas.microsoft.com/office/drawing/2014/main" id="{6C318FC0-E634-44A5-8A25-C59BBB6768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85204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 Grey">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B06A133-16A6-2E46-BE54-EC31444E4999}"/>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F6F2F301-B924-579C-2670-8B5BBEAF20E5}"/>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8" name="Footer Placeholder 7">
            <a:extLst>
              <a:ext uri="{FF2B5EF4-FFF2-40B4-BE49-F238E27FC236}">
                <a16:creationId xmlns:a16="http://schemas.microsoft.com/office/drawing/2014/main" id="{147C58AA-B97B-19CA-4693-7A8F0215E3DB}"/>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14" name="Slide Number Placeholder 13">
            <a:extLst>
              <a:ext uri="{FF2B5EF4-FFF2-40B4-BE49-F238E27FC236}">
                <a16:creationId xmlns:a16="http://schemas.microsoft.com/office/drawing/2014/main" id="{9F1C158E-4F52-6C24-6CDA-005B6F597572}"/>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sp>
        <p:nvSpPr>
          <p:cNvPr id="9" name="Text Placeholder 3">
            <a:extLst>
              <a:ext uri="{FF2B5EF4-FFF2-40B4-BE49-F238E27FC236}">
                <a16:creationId xmlns:a16="http://schemas.microsoft.com/office/drawing/2014/main" id="{9911AA67-9E53-7827-4DAD-9FD72861AD2E}"/>
              </a:ext>
            </a:extLst>
          </p:cNvPr>
          <p:cNvSpPr>
            <a:spLocks noGrp="1"/>
          </p:cNvSpPr>
          <p:nvPr>
            <p:ph type="body" sz="half" idx="2"/>
          </p:nvPr>
        </p:nvSpPr>
        <p:spPr>
          <a:xfrm>
            <a:off x="385859" y="2329200"/>
            <a:ext cx="3932237" cy="3690344"/>
          </a:xfrm>
        </p:spPr>
        <p:txBody>
          <a:bodyPr lIns="0">
            <a:normAutofit/>
          </a:bodyPr>
          <a:lstStyle>
            <a:lvl1pPr marL="0" indent="0">
              <a:buNone/>
              <a:defRPr sz="15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Picture Placeholder 16">
            <a:extLst>
              <a:ext uri="{FF2B5EF4-FFF2-40B4-BE49-F238E27FC236}">
                <a16:creationId xmlns:a16="http://schemas.microsoft.com/office/drawing/2014/main" id="{2D1AE407-0663-3125-18AD-5A7F234F4A7A}"/>
              </a:ext>
            </a:extLst>
          </p:cNvPr>
          <p:cNvSpPr>
            <a:spLocks noGrp="1"/>
          </p:cNvSpPr>
          <p:nvPr>
            <p:ph type="pic" sz="quarter" idx="13" hasCustomPrompt="1"/>
          </p:nvPr>
        </p:nvSpPr>
        <p:spPr>
          <a:xfrm>
            <a:off x="4567050" y="2328863"/>
            <a:ext cx="3578225" cy="3727450"/>
          </a:xfrm>
        </p:spPr>
        <p:txBody>
          <a:bodyPr>
            <a:normAutofit/>
          </a:bodyPr>
          <a:lstStyle>
            <a:lvl1pPr marL="0" indent="0">
              <a:buNone/>
              <a:defRPr sz="1500"/>
            </a:lvl1pPr>
          </a:lstStyle>
          <a:p>
            <a:r>
              <a:rPr lang="en-US" dirty="0"/>
              <a:t>Picture</a:t>
            </a:r>
          </a:p>
        </p:txBody>
      </p:sp>
      <p:sp>
        <p:nvSpPr>
          <p:cNvPr id="12" name="Picture Placeholder 16">
            <a:extLst>
              <a:ext uri="{FF2B5EF4-FFF2-40B4-BE49-F238E27FC236}">
                <a16:creationId xmlns:a16="http://schemas.microsoft.com/office/drawing/2014/main" id="{6999E878-E756-7663-3F57-0344681487C6}"/>
              </a:ext>
            </a:extLst>
          </p:cNvPr>
          <p:cNvSpPr>
            <a:spLocks noGrp="1"/>
          </p:cNvSpPr>
          <p:nvPr>
            <p:ph type="pic" sz="quarter" idx="14" hasCustomPrompt="1"/>
          </p:nvPr>
        </p:nvSpPr>
        <p:spPr>
          <a:xfrm>
            <a:off x="8332225" y="2328863"/>
            <a:ext cx="3578225" cy="3727450"/>
          </a:xfrm>
        </p:spPr>
        <p:txBody>
          <a:bodyPr>
            <a:normAutofit/>
          </a:bodyPr>
          <a:lstStyle>
            <a:lvl1pPr marL="0" indent="0">
              <a:buNone/>
              <a:defRPr sz="1500"/>
            </a:lvl1pPr>
          </a:lstStyle>
          <a:p>
            <a:r>
              <a:rPr lang="en-US" dirty="0"/>
              <a:t>Picture</a:t>
            </a:r>
          </a:p>
        </p:txBody>
      </p:sp>
      <p:sp>
        <p:nvSpPr>
          <p:cNvPr id="15" name="Title 15">
            <a:extLst>
              <a:ext uri="{FF2B5EF4-FFF2-40B4-BE49-F238E27FC236}">
                <a16:creationId xmlns:a16="http://schemas.microsoft.com/office/drawing/2014/main" id="{6B39DFB1-449E-F5CF-F0D1-244FFCC0B3C5}"/>
              </a:ext>
            </a:extLst>
          </p:cNvPr>
          <p:cNvSpPr>
            <a:spLocks noGrp="1"/>
          </p:cNvSpPr>
          <p:nvPr>
            <p:ph type="title"/>
          </p:nvPr>
        </p:nvSpPr>
        <p:spPr>
          <a:xfrm>
            <a:off x="385859" y="1005422"/>
            <a:ext cx="10515600"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pic>
        <p:nvPicPr>
          <p:cNvPr id="13" name="Picture 12" descr="A picture containing text&#10;&#10;Description automatically generated">
            <a:extLst>
              <a:ext uri="{FF2B5EF4-FFF2-40B4-BE49-F238E27FC236}">
                <a16:creationId xmlns:a16="http://schemas.microsoft.com/office/drawing/2014/main" id="{08A70419-6739-4508-A4E6-01BCF6B795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189483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x 4 - White">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E33D3A2-543B-124A-AE73-8C57A8CA5D2D}"/>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091AA828-A1BE-C8F1-1AD7-810F3BA1777F}"/>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5" name="Footer Placeholder 4">
            <a:extLst>
              <a:ext uri="{FF2B5EF4-FFF2-40B4-BE49-F238E27FC236}">
                <a16:creationId xmlns:a16="http://schemas.microsoft.com/office/drawing/2014/main" id="{488D2520-979B-427D-20F9-CE9FEBC75BB5}"/>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6" name="Slide Number Placeholder 5">
            <a:extLst>
              <a:ext uri="{FF2B5EF4-FFF2-40B4-BE49-F238E27FC236}">
                <a16:creationId xmlns:a16="http://schemas.microsoft.com/office/drawing/2014/main" id="{E42179B7-8519-F581-90E4-7CC7F7749BD2}"/>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cxnSp>
        <p:nvCxnSpPr>
          <p:cNvPr id="11" name="Straight Connector 10">
            <a:extLst>
              <a:ext uri="{FF2B5EF4-FFF2-40B4-BE49-F238E27FC236}">
                <a16:creationId xmlns:a16="http://schemas.microsoft.com/office/drawing/2014/main" id="{4C4316A1-5E50-FD2D-6E58-65F3D8B9EB09}"/>
              </a:ext>
            </a:extLst>
          </p:cNvPr>
          <p:cNvCxnSpPr>
            <a:cxnSpLocks/>
          </p:cNvCxnSpPr>
          <p:nvPr userDrawn="1"/>
        </p:nvCxnSpPr>
        <p:spPr>
          <a:xfrm>
            <a:off x="6117252" y="2012064"/>
            <a:ext cx="0" cy="428544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D803F11-82A0-5B1A-FDBD-AC41D5AD2D61}"/>
              </a:ext>
            </a:extLst>
          </p:cNvPr>
          <p:cNvCxnSpPr>
            <a:cxnSpLocks/>
          </p:cNvCxnSpPr>
          <p:nvPr userDrawn="1"/>
        </p:nvCxnSpPr>
        <p:spPr>
          <a:xfrm>
            <a:off x="9099511" y="2012064"/>
            <a:ext cx="0" cy="428544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28" name="Picture Placeholder 23">
            <a:extLst>
              <a:ext uri="{FF2B5EF4-FFF2-40B4-BE49-F238E27FC236}">
                <a16:creationId xmlns:a16="http://schemas.microsoft.com/office/drawing/2014/main" id="{3528B5BF-796E-1C3F-90F0-04F4BB75C7A5}"/>
              </a:ext>
            </a:extLst>
          </p:cNvPr>
          <p:cNvSpPr>
            <a:spLocks noGrp="1"/>
          </p:cNvSpPr>
          <p:nvPr>
            <p:ph type="pic" sz="quarter" idx="13"/>
          </p:nvPr>
        </p:nvSpPr>
        <p:spPr>
          <a:xfrm>
            <a:off x="385859" y="2765389"/>
            <a:ext cx="2530475" cy="1735138"/>
          </a:xfrm>
        </p:spPr>
        <p:txBody>
          <a:bodyPr lIns="0" tIns="0" rIns="0" bIns="0">
            <a:normAutofit/>
          </a:bodyPr>
          <a:lstStyle>
            <a:lvl1pPr marL="0" indent="0">
              <a:buNone/>
              <a:defRPr sz="1400"/>
            </a:lvl1pPr>
          </a:lstStyle>
          <a:p>
            <a:endParaRPr lang="en-US" dirty="0"/>
          </a:p>
        </p:txBody>
      </p:sp>
      <p:sp>
        <p:nvSpPr>
          <p:cNvPr id="29" name="Picture Placeholder 23">
            <a:extLst>
              <a:ext uri="{FF2B5EF4-FFF2-40B4-BE49-F238E27FC236}">
                <a16:creationId xmlns:a16="http://schemas.microsoft.com/office/drawing/2014/main" id="{FB3E5ED0-5059-929B-C1E1-BF80D71D0C50}"/>
              </a:ext>
            </a:extLst>
          </p:cNvPr>
          <p:cNvSpPr>
            <a:spLocks noGrp="1"/>
          </p:cNvSpPr>
          <p:nvPr>
            <p:ph type="pic" sz="quarter" idx="14"/>
          </p:nvPr>
        </p:nvSpPr>
        <p:spPr>
          <a:xfrm>
            <a:off x="3366622" y="2765389"/>
            <a:ext cx="2530475" cy="1735138"/>
          </a:xfrm>
        </p:spPr>
        <p:txBody>
          <a:bodyPr lIns="0" tIns="0" rIns="0" bIns="0">
            <a:normAutofit/>
          </a:bodyPr>
          <a:lstStyle>
            <a:lvl1pPr marL="0" indent="0">
              <a:buNone/>
              <a:defRPr sz="1400"/>
            </a:lvl1pPr>
          </a:lstStyle>
          <a:p>
            <a:endParaRPr lang="en-US" dirty="0"/>
          </a:p>
        </p:txBody>
      </p:sp>
      <p:sp>
        <p:nvSpPr>
          <p:cNvPr id="30" name="Picture Placeholder 23">
            <a:extLst>
              <a:ext uri="{FF2B5EF4-FFF2-40B4-BE49-F238E27FC236}">
                <a16:creationId xmlns:a16="http://schemas.microsoft.com/office/drawing/2014/main" id="{9E7A2DE7-5D67-BB43-0F3D-7EDC6B822340}"/>
              </a:ext>
            </a:extLst>
          </p:cNvPr>
          <p:cNvSpPr>
            <a:spLocks noGrp="1"/>
          </p:cNvSpPr>
          <p:nvPr>
            <p:ph type="pic" sz="quarter" idx="15"/>
          </p:nvPr>
        </p:nvSpPr>
        <p:spPr>
          <a:xfrm>
            <a:off x="6347385" y="2765389"/>
            <a:ext cx="2530475" cy="1735138"/>
          </a:xfrm>
        </p:spPr>
        <p:txBody>
          <a:bodyPr lIns="0" tIns="0" rIns="0" bIns="0">
            <a:normAutofit/>
          </a:bodyPr>
          <a:lstStyle>
            <a:lvl1pPr marL="0" indent="0">
              <a:buNone/>
              <a:defRPr sz="1400"/>
            </a:lvl1pPr>
          </a:lstStyle>
          <a:p>
            <a:endParaRPr lang="en-US" dirty="0"/>
          </a:p>
        </p:txBody>
      </p:sp>
      <p:sp>
        <p:nvSpPr>
          <p:cNvPr id="31" name="Picture Placeholder 23">
            <a:extLst>
              <a:ext uri="{FF2B5EF4-FFF2-40B4-BE49-F238E27FC236}">
                <a16:creationId xmlns:a16="http://schemas.microsoft.com/office/drawing/2014/main" id="{E31908DA-C778-B6FD-6358-6AAFD224F1D6}"/>
              </a:ext>
            </a:extLst>
          </p:cNvPr>
          <p:cNvSpPr>
            <a:spLocks noGrp="1"/>
          </p:cNvSpPr>
          <p:nvPr>
            <p:ph type="pic" sz="quarter" idx="16"/>
          </p:nvPr>
        </p:nvSpPr>
        <p:spPr>
          <a:xfrm>
            <a:off x="9328150" y="2765389"/>
            <a:ext cx="2530475" cy="1735138"/>
          </a:xfrm>
        </p:spPr>
        <p:txBody>
          <a:bodyPr lIns="0" tIns="0" rIns="0" bIns="0">
            <a:normAutofit/>
          </a:bodyPr>
          <a:lstStyle>
            <a:lvl1pPr marL="0" indent="0">
              <a:buNone/>
              <a:defRPr sz="1400"/>
            </a:lvl1pPr>
          </a:lstStyle>
          <a:p>
            <a:endParaRPr lang="en-US" dirty="0"/>
          </a:p>
        </p:txBody>
      </p:sp>
      <p:sp>
        <p:nvSpPr>
          <p:cNvPr id="33" name="Text Placeholder 32">
            <a:extLst>
              <a:ext uri="{FF2B5EF4-FFF2-40B4-BE49-F238E27FC236}">
                <a16:creationId xmlns:a16="http://schemas.microsoft.com/office/drawing/2014/main" id="{B06C62E4-98CA-3B8A-6FD3-381A148E125D}"/>
              </a:ext>
            </a:extLst>
          </p:cNvPr>
          <p:cNvSpPr>
            <a:spLocks noGrp="1"/>
          </p:cNvSpPr>
          <p:nvPr>
            <p:ph type="body" sz="quarter" idx="17"/>
          </p:nvPr>
        </p:nvSpPr>
        <p:spPr>
          <a:xfrm>
            <a:off x="371489"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5" name="Text Placeholder 32">
            <a:extLst>
              <a:ext uri="{FF2B5EF4-FFF2-40B4-BE49-F238E27FC236}">
                <a16:creationId xmlns:a16="http://schemas.microsoft.com/office/drawing/2014/main" id="{D7A4952E-721A-DFE8-EC34-105409CB299D}"/>
              </a:ext>
            </a:extLst>
          </p:cNvPr>
          <p:cNvSpPr>
            <a:spLocks noGrp="1"/>
          </p:cNvSpPr>
          <p:nvPr>
            <p:ph type="body" sz="quarter" idx="18"/>
          </p:nvPr>
        </p:nvSpPr>
        <p:spPr>
          <a:xfrm>
            <a:off x="3353748"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6" name="Text Placeholder 32">
            <a:extLst>
              <a:ext uri="{FF2B5EF4-FFF2-40B4-BE49-F238E27FC236}">
                <a16:creationId xmlns:a16="http://schemas.microsoft.com/office/drawing/2014/main" id="{C42B8129-387C-BD1B-DC5A-97606DE6BD65}"/>
              </a:ext>
            </a:extLst>
          </p:cNvPr>
          <p:cNvSpPr>
            <a:spLocks noGrp="1"/>
          </p:cNvSpPr>
          <p:nvPr>
            <p:ph type="body" sz="quarter" idx="19"/>
          </p:nvPr>
        </p:nvSpPr>
        <p:spPr>
          <a:xfrm>
            <a:off x="6336007"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8" name="Text Placeholder 32">
            <a:extLst>
              <a:ext uri="{FF2B5EF4-FFF2-40B4-BE49-F238E27FC236}">
                <a16:creationId xmlns:a16="http://schemas.microsoft.com/office/drawing/2014/main" id="{03ADEC7B-ED2E-864A-FC89-AD668B131390}"/>
              </a:ext>
            </a:extLst>
          </p:cNvPr>
          <p:cNvSpPr>
            <a:spLocks noGrp="1"/>
          </p:cNvSpPr>
          <p:nvPr>
            <p:ph type="body" sz="quarter" idx="20"/>
          </p:nvPr>
        </p:nvSpPr>
        <p:spPr>
          <a:xfrm>
            <a:off x="9318266"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9" name="Text Placeholder 32">
            <a:extLst>
              <a:ext uri="{FF2B5EF4-FFF2-40B4-BE49-F238E27FC236}">
                <a16:creationId xmlns:a16="http://schemas.microsoft.com/office/drawing/2014/main" id="{D55E1251-0CFD-C8EE-1370-709CBEFFC4A0}"/>
              </a:ext>
            </a:extLst>
          </p:cNvPr>
          <p:cNvSpPr>
            <a:spLocks noGrp="1"/>
          </p:cNvSpPr>
          <p:nvPr>
            <p:ph type="body" sz="quarter" idx="21" hasCustomPrompt="1"/>
          </p:nvPr>
        </p:nvSpPr>
        <p:spPr>
          <a:xfrm>
            <a:off x="371489"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sp>
        <p:nvSpPr>
          <p:cNvPr id="41" name="Text Placeholder 32">
            <a:extLst>
              <a:ext uri="{FF2B5EF4-FFF2-40B4-BE49-F238E27FC236}">
                <a16:creationId xmlns:a16="http://schemas.microsoft.com/office/drawing/2014/main" id="{E8FD9F19-3B2A-959B-03F4-581487E2CA83}"/>
              </a:ext>
            </a:extLst>
          </p:cNvPr>
          <p:cNvSpPr>
            <a:spLocks noGrp="1"/>
          </p:cNvSpPr>
          <p:nvPr>
            <p:ph type="body" sz="quarter" idx="22" hasCustomPrompt="1"/>
          </p:nvPr>
        </p:nvSpPr>
        <p:spPr>
          <a:xfrm>
            <a:off x="3370721"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sp>
        <p:nvSpPr>
          <p:cNvPr id="42" name="Text Placeholder 32">
            <a:extLst>
              <a:ext uri="{FF2B5EF4-FFF2-40B4-BE49-F238E27FC236}">
                <a16:creationId xmlns:a16="http://schemas.microsoft.com/office/drawing/2014/main" id="{A5317000-3471-FDED-75F3-58AE48EAE51F}"/>
              </a:ext>
            </a:extLst>
          </p:cNvPr>
          <p:cNvSpPr>
            <a:spLocks noGrp="1"/>
          </p:cNvSpPr>
          <p:nvPr>
            <p:ph type="body" sz="quarter" idx="23" hasCustomPrompt="1"/>
          </p:nvPr>
        </p:nvSpPr>
        <p:spPr>
          <a:xfrm>
            <a:off x="6333377"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sp>
        <p:nvSpPr>
          <p:cNvPr id="43" name="Text Placeholder 32">
            <a:extLst>
              <a:ext uri="{FF2B5EF4-FFF2-40B4-BE49-F238E27FC236}">
                <a16:creationId xmlns:a16="http://schemas.microsoft.com/office/drawing/2014/main" id="{AB4D6C08-678E-BB62-2E7B-9BF1C7D49BC9}"/>
              </a:ext>
            </a:extLst>
          </p:cNvPr>
          <p:cNvSpPr>
            <a:spLocks noGrp="1"/>
          </p:cNvSpPr>
          <p:nvPr>
            <p:ph type="body" sz="quarter" idx="24" hasCustomPrompt="1"/>
          </p:nvPr>
        </p:nvSpPr>
        <p:spPr>
          <a:xfrm>
            <a:off x="9314321"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cxnSp>
        <p:nvCxnSpPr>
          <p:cNvPr id="46" name="Straight Connector 45">
            <a:extLst>
              <a:ext uri="{FF2B5EF4-FFF2-40B4-BE49-F238E27FC236}">
                <a16:creationId xmlns:a16="http://schemas.microsoft.com/office/drawing/2014/main" id="{C88D746D-E779-611D-0CA5-CBE73F810086}"/>
              </a:ext>
            </a:extLst>
          </p:cNvPr>
          <p:cNvCxnSpPr>
            <a:cxnSpLocks/>
          </p:cNvCxnSpPr>
          <p:nvPr userDrawn="1"/>
        </p:nvCxnSpPr>
        <p:spPr>
          <a:xfrm>
            <a:off x="3127868" y="2012064"/>
            <a:ext cx="0" cy="428544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4" name="Title 15">
            <a:extLst>
              <a:ext uri="{FF2B5EF4-FFF2-40B4-BE49-F238E27FC236}">
                <a16:creationId xmlns:a16="http://schemas.microsoft.com/office/drawing/2014/main" id="{9F91928F-AC4F-D9F8-5300-095F339F612E}"/>
              </a:ext>
            </a:extLst>
          </p:cNvPr>
          <p:cNvSpPr>
            <a:spLocks noGrp="1"/>
          </p:cNvSpPr>
          <p:nvPr>
            <p:ph type="title"/>
          </p:nvPr>
        </p:nvSpPr>
        <p:spPr>
          <a:xfrm>
            <a:off x="385859" y="1005422"/>
            <a:ext cx="10515600"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pic>
        <p:nvPicPr>
          <p:cNvPr id="23" name="Picture 22" descr="A picture containing text&#10;&#10;Description automatically generated">
            <a:extLst>
              <a:ext uri="{FF2B5EF4-FFF2-40B4-BE49-F238E27FC236}">
                <a16:creationId xmlns:a16="http://schemas.microsoft.com/office/drawing/2014/main" id="{1CCE1E99-3E46-4682-BE60-A34A2E0FA6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224068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x 4 - Grey">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E33D3A2-543B-124A-AE73-8C57A8CA5D2D}"/>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091AA828-A1BE-C8F1-1AD7-810F3BA1777F}"/>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5" name="Footer Placeholder 4">
            <a:extLst>
              <a:ext uri="{FF2B5EF4-FFF2-40B4-BE49-F238E27FC236}">
                <a16:creationId xmlns:a16="http://schemas.microsoft.com/office/drawing/2014/main" id="{488D2520-979B-427D-20F9-CE9FEBC75BB5}"/>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6" name="Slide Number Placeholder 5">
            <a:extLst>
              <a:ext uri="{FF2B5EF4-FFF2-40B4-BE49-F238E27FC236}">
                <a16:creationId xmlns:a16="http://schemas.microsoft.com/office/drawing/2014/main" id="{E42179B7-8519-F581-90E4-7CC7F7749BD2}"/>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cxnSp>
        <p:nvCxnSpPr>
          <p:cNvPr id="11" name="Straight Connector 10">
            <a:extLst>
              <a:ext uri="{FF2B5EF4-FFF2-40B4-BE49-F238E27FC236}">
                <a16:creationId xmlns:a16="http://schemas.microsoft.com/office/drawing/2014/main" id="{4C4316A1-5E50-FD2D-6E58-65F3D8B9EB09}"/>
              </a:ext>
            </a:extLst>
          </p:cNvPr>
          <p:cNvCxnSpPr>
            <a:cxnSpLocks/>
          </p:cNvCxnSpPr>
          <p:nvPr userDrawn="1"/>
        </p:nvCxnSpPr>
        <p:spPr>
          <a:xfrm>
            <a:off x="6117252" y="2012064"/>
            <a:ext cx="0" cy="428544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D803F11-82A0-5B1A-FDBD-AC41D5AD2D61}"/>
              </a:ext>
            </a:extLst>
          </p:cNvPr>
          <p:cNvCxnSpPr>
            <a:cxnSpLocks/>
          </p:cNvCxnSpPr>
          <p:nvPr userDrawn="1"/>
        </p:nvCxnSpPr>
        <p:spPr>
          <a:xfrm>
            <a:off x="9099511" y="2012064"/>
            <a:ext cx="0" cy="428544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28" name="Picture Placeholder 23">
            <a:extLst>
              <a:ext uri="{FF2B5EF4-FFF2-40B4-BE49-F238E27FC236}">
                <a16:creationId xmlns:a16="http://schemas.microsoft.com/office/drawing/2014/main" id="{3528B5BF-796E-1C3F-90F0-04F4BB75C7A5}"/>
              </a:ext>
            </a:extLst>
          </p:cNvPr>
          <p:cNvSpPr>
            <a:spLocks noGrp="1"/>
          </p:cNvSpPr>
          <p:nvPr>
            <p:ph type="pic" sz="quarter" idx="13"/>
          </p:nvPr>
        </p:nvSpPr>
        <p:spPr>
          <a:xfrm>
            <a:off x="385859" y="2765389"/>
            <a:ext cx="2530475" cy="1735138"/>
          </a:xfrm>
        </p:spPr>
        <p:txBody>
          <a:bodyPr lIns="0" tIns="0" rIns="0" bIns="0">
            <a:normAutofit/>
          </a:bodyPr>
          <a:lstStyle>
            <a:lvl1pPr marL="0" indent="0">
              <a:buNone/>
              <a:defRPr sz="1400"/>
            </a:lvl1pPr>
          </a:lstStyle>
          <a:p>
            <a:endParaRPr lang="en-US" dirty="0"/>
          </a:p>
        </p:txBody>
      </p:sp>
      <p:sp>
        <p:nvSpPr>
          <p:cNvPr id="29" name="Picture Placeholder 23">
            <a:extLst>
              <a:ext uri="{FF2B5EF4-FFF2-40B4-BE49-F238E27FC236}">
                <a16:creationId xmlns:a16="http://schemas.microsoft.com/office/drawing/2014/main" id="{FB3E5ED0-5059-929B-C1E1-BF80D71D0C50}"/>
              </a:ext>
            </a:extLst>
          </p:cNvPr>
          <p:cNvSpPr>
            <a:spLocks noGrp="1"/>
          </p:cNvSpPr>
          <p:nvPr>
            <p:ph type="pic" sz="quarter" idx="14"/>
          </p:nvPr>
        </p:nvSpPr>
        <p:spPr>
          <a:xfrm>
            <a:off x="3366622" y="2765389"/>
            <a:ext cx="2530475" cy="1735138"/>
          </a:xfrm>
        </p:spPr>
        <p:txBody>
          <a:bodyPr lIns="0" tIns="0" rIns="0" bIns="0">
            <a:normAutofit/>
          </a:bodyPr>
          <a:lstStyle>
            <a:lvl1pPr marL="0" indent="0">
              <a:buNone/>
              <a:defRPr sz="1400"/>
            </a:lvl1pPr>
          </a:lstStyle>
          <a:p>
            <a:endParaRPr lang="en-US" dirty="0"/>
          </a:p>
        </p:txBody>
      </p:sp>
      <p:sp>
        <p:nvSpPr>
          <p:cNvPr id="30" name="Picture Placeholder 23">
            <a:extLst>
              <a:ext uri="{FF2B5EF4-FFF2-40B4-BE49-F238E27FC236}">
                <a16:creationId xmlns:a16="http://schemas.microsoft.com/office/drawing/2014/main" id="{9E7A2DE7-5D67-BB43-0F3D-7EDC6B822340}"/>
              </a:ext>
            </a:extLst>
          </p:cNvPr>
          <p:cNvSpPr>
            <a:spLocks noGrp="1"/>
          </p:cNvSpPr>
          <p:nvPr>
            <p:ph type="pic" sz="quarter" idx="15"/>
          </p:nvPr>
        </p:nvSpPr>
        <p:spPr>
          <a:xfrm>
            <a:off x="6347385" y="2765389"/>
            <a:ext cx="2530475" cy="1735138"/>
          </a:xfrm>
        </p:spPr>
        <p:txBody>
          <a:bodyPr lIns="0" tIns="0" rIns="0" bIns="0">
            <a:normAutofit/>
          </a:bodyPr>
          <a:lstStyle>
            <a:lvl1pPr marL="0" indent="0">
              <a:buNone/>
              <a:defRPr sz="1400"/>
            </a:lvl1pPr>
          </a:lstStyle>
          <a:p>
            <a:endParaRPr lang="en-US" dirty="0"/>
          </a:p>
        </p:txBody>
      </p:sp>
      <p:sp>
        <p:nvSpPr>
          <p:cNvPr id="31" name="Picture Placeholder 23">
            <a:extLst>
              <a:ext uri="{FF2B5EF4-FFF2-40B4-BE49-F238E27FC236}">
                <a16:creationId xmlns:a16="http://schemas.microsoft.com/office/drawing/2014/main" id="{E31908DA-C778-B6FD-6358-6AAFD224F1D6}"/>
              </a:ext>
            </a:extLst>
          </p:cNvPr>
          <p:cNvSpPr>
            <a:spLocks noGrp="1"/>
          </p:cNvSpPr>
          <p:nvPr>
            <p:ph type="pic" sz="quarter" idx="16"/>
          </p:nvPr>
        </p:nvSpPr>
        <p:spPr>
          <a:xfrm>
            <a:off x="9328150" y="2765389"/>
            <a:ext cx="2530475" cy="1735138"/>
          </a:xfrm>
        </p:spPr>
        <p:txBody>
          <a:bodyPr lIns="0" tIns="0" rIns="0" bIns="0">
            <a:normAutofit/>
          </a:bodyPr>
          <a:lstStyle>
            <a:lvl1pPr marL="0" indent="0">
              <a:buNone/>
              <a:defRPr sz="1400"/>
            </a:lvl1pPr>
          </a:lstStyle>
          <a:p>
            <a:endParaRPr lang="en-US" dirty="0"/>
          </a:p>
        </p:txBody>
      </p:sp>
      <p:sp>
        <p:nvSpPr>
          <p:cNvPr id="33" name="Text Placeholder 32">
            <a:extLst>
              <a:ext uri="{FF2B5EF4-FFF2-40B4-BE49-F238E27FC236}">
                <a16:creationId xmlns:a16="http://schemas.microsoft.com/office/drawing/2014/main" id="{B06C62E4-98CA-3B8A-6FD3-381A148E125D}"/>
              </a:ext>
            </a:extLst>
          </p:cNvPr>
          <p:cNvSpPr>
            <a:spLocks noGrp="1"/>
          </p:cNvSpPr>
          <p:nvPr>
            <p:ph type="body" sz="quarter" idx="17"/>
          </p:nvPr>
        </p:nvSpPr>
        <p:spPr>
          <a:xfrm>
            <a:off x="371489"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5" name="Text Placeholder 32">
            <a:extLst>
              <a:ext uri="{FF2B5EF4-FFF2-40B4-BE49-F238E27FC236}">
                <a16:creationId xmlns:a16="http://schemas.microsoft.com/office/drawing/2014/main" id="{D7A4952E-721A-DFE8-EC34-105409CB299D}"/>
              </a:ext>
            </a:extLst>
          </p:cNvPr>
          <p:cNvSpPr>
            <a:spLocks noGrp="1"/>
          </p:cNvSpPr>
          <p:nvPr>
            <p:ph type="body" sz="quarter" idx="18"/>
          </p:nvPr>
        </p:nvSpPr>
        <p:spPr>
          <a:xfrm>
            <a:off x="3353748"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6" name="Text Placeholder 32">
            <a:extLst>
              <a:ext uri="{FF2B5EF4-FFF2-40B4-BE49-F238E27FC236}">
                <a16:creationId xmlns:a16="http://schemas.microsoft.com/office/drawing/2014/main" id="{C42B8129-387C-BD1B-DC5A-97606DE6BD65}"/>
              </a:ext>
            </a:extLst>
          </p:cNvPr>
          <p:cNvSpPr>
            <a:spLocks noGrp="1"/>
          </p:cNvSpPr>
          <p:nvPr>
            <p:ph type="body" sz="quarter" idx="19"/>
          </p:nvPr>
        </p:nvSpPr>
        <p:spPr>
          <a:xfrm>
            <a:off x="6336007"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8" name="Text Placeholder 32">
            <a:extLst>
              <a:ext uri="{FF2B5EF4-FFF2-40B4-BE49-F238E27FC236}">
                <a16:creationId xmlns:a16="http://schemas.microsoft.com/office/drawing/2014/main" id="{03ADEC7B-ED2E-864A-FC89-AD668B131390}"/>
              </a:ext>
            </a:extLst>
          </p:cNvPr>
          <p:cNvSpPr>
            <a:spLocks noGrp="1"/>
          </p:cNvSpPr>
          <p:nvPr>
            <p:ph type="body" sz="quarter" idx="20"/>
          </p:nvPr>
        </p:nvSpPr>
        <p:spPr>
          <a:xfrm>
            <a:off x="9318266" y="4729163"/>
            <a:ext cx="2544749" cy="1123950"/>
          </a:xfrm>
        </p:spPr>
        <p:txBody>
          <a:bodyPr lIns="0" tIns="0" rIns="0" bIns="0">
            <a:normAutofit/>
          </a:bodyPr>
          <a:lstStyle>
            <a:lvl1pPr marL="0" indent="0">
              <a:buNone/>
              <a:defRPr sz="1300">
                <a:latin typeface="+mj-lt"/>
              </a:defRPr>
            </a:lvl1pPr>
          </a:lstStyle>
          <a:p>
            <a:pPr lvl="0"/>
            <a:r>
              <a:rPr lang="en-GB" dirty="0"/>
              <a:t>Click to edit Master text styles</a:t>
            </a:r>
          </a:p>
        </p:txBody>
      </p:sp>
      <p:sp>
        <p:nvSpPr>
          <p:cNvPr id="39" name="Text Placeholder 32">
            <a:extLst>
              <a:ext uri="{FF2B5EF4-FFF2-40B4-BE49-F238E27FC236}">
                <a16:creationId xmlns:a16="http://schemas.microsoft.com/office/drawing/2014/main" id="{D55E1251-0CFD-C8EE-1370-709CBEFFC4A0}"/>
              </a:ext>
            </a:extLst>
          </p:cNvPr>
          <p:cNvSpPr>
            <a:spLocks noGrp="1"/>
          </p:cNvSpPr>
          <p:nvPr>
            <p:ph type="body" sz="quarter" idx="21" hasCustomPrompt="1"/>
          </p:nvPr>
        </p:nvSpPr>
        <p:spPr>
          <a:xfrm>
            <a:off x="371489"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sp>
        <p:nvSpPr>
          <p:cNvPr id="41" name="Text Placeholder 32">
            <a:extLst>
              <a:ext uri="{FF2B5EF4-FFF2-40B4-BE49-F238E27FC236}">
                <a16:creationId xmlns:a16="http://schemas.microsoft.com/office/drawing/2014/main" id="{E8FD9F19-3B2A-959B-03F4-581487E2CA83}"/>
              </a:ext>
            </a:extLst>
          </p:cNvPr>
          <p:cNvSpPr>
            <a:spLocks noGrp="1"/>
          </p:cNvSpPr>
          <p:nvPr>
            <p:ph type="body" sz="quarter" idx="22" hasCustomPrompt="1"/>
          </p:nvPr>
        </p:nvSpPr>
        <p:spPr>
          <a:xfrm>
            <a:off x="3370721"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sp>
        <p:nvSpPr>
          <p:cNvPr id="42" name="Text Placeholder 32">
            <a:extLst>
              <a:ext uri="{FF2B5EF4-FFF2-40B4-BE49-F238E27FC236}">
                <a16:creationId xmlns:a16="http://schemas.microsoft.com/office/drawing/2014/main" id="{A5317000-3471-FDED-75F3-58AE48EAE51F}"/>
              </a:ext>
            </a:extLst>
          </p:cNvPr>
          <p:cNvSpPr>
            <a:spLocks noGrp="1"/>
          </p:cNvSpPr>
          <p:nvPr>
            <p:ph type="body" sz="quarter" idx="23" hasCustomPrompt="1"/>
          </p:nvPr>
        </p:nvSpPr>
        <p:spPr>
          <a:xfrm>
            <a:off x="6333377"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sp>
        <p:nvSpPr>
          <p:cNvPr id="43" name="Text Placeholder 32">
            <a:extLst>
              <a:ext uri="{FF2B5EF4-FFF2-40B4-BE49-F238E27FC236}">
                <a16:creationId xmlns:a16="http://schemas.microsoft.com/office/drawing/2014/main" id="{AB4D6C08-678E-BB62-2E7B-9BF1C7D49BC9}"/>
              </a:ext>
            </a:extLst>
          </p:cNvPr>
          <p:cNvSpPr>
            <a:spLocks noGrp="1"/>
          </p:cNvSpPr>
          <p:nvPr>
            <p:ph type="body" sz="quarter" idx="24" hasCustomPrompt="1"/>
          </p:nvPr>
        </p:nvSpPr>
        <p:spPr>
          <a:xfrm>
            <a:off x="9314321" y="2178712"/>
            <a:ext cx="2544749" cy="404703"/>
          </a:xfrm>
        </p:spPr>
        <p:txBody>
          <a:bodyPr lIns="0" tIns="0" rIns="0" bIns="0">
            <a:noAutofit/>
          </a:bodyPr>
          <a:lstStyle>
            <a:lvl1pPr marL="0" indent="0">
              <a:buNone/>
              <a:defRPr sz="1800">
                <a:solidFill>
                  <a:schemeClr val="accent1"/>
                </a:solidFill>
                <a:latin typeface="+mj-lt"/>
              </a:defRPr>
            </a:lvl1pPr>
          </a:lstStyle>
          <a:p>
            <a:pPr lvl="0"/>
            <a:r>
              <a:rPr lang="en-GB" dirty="0"/>
              <a:t>Content Title</a:t>
            </a:r>
          </a:p>
        </p:txBody>
      </p:sp>
      <p:cxnSp>
        <p:nvCxnSpPr>
          <p:cNvPr id="46" name="Straight Connector 45">
            <a:extLst>
              <a:ext uri="{FF2B5EF4-FFF2-40B4-BE49-F238E27FC236}">
                <a16:creationId xmlns:a16="http://schemas.microsoft.com/office/drawing/2014/main" id="{C88D746D-E779-611D-0CA5-CBE73F810086}"/>
              </a:ext>
            </a:extLst>
          </p:cNvPr>
          <p:cNvCxnSpPr>
            <a:cxnSpLocks/>
          </p:cNvCxnSpPr>
          <p:nvPr userDrawn="1"/>
        </p:nvCxnSpPr>
        <p:spPr>
          <a:xfrm>
            <a:off x="3127868" y="2012064"/>
            <a:ext cx="0" cy="428544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4" name="Title 15">
            <a:extLst>
              <a:ext uri="{FF2B5EF4-FFF2-40B4-BE49-F238E27FC236}">
                <a16:creationId xmlns:a16="http://schemas.microsoft.com/office/drawing/2014/main" id="{9F91928F-AC4F-D9F8-5300-095F339F612E}"/>
              </a:ext>
            </a:extLst>
          </p:cNvPr>
          <p:cNvSpPr>
            <a:spLocks noGrp="1"/>
          </p:cNvSpPr>
          <p:nvPr>
            <p:ph type="title"/>
          </p:nvPr>
        </p:nvSpPr>
        <p:spPr>
          <a:xfrm>
            <a:off x="385859" y="1005422"/>
            <a:ext cx="10515600" cy="941442"/>
          </a:xfrm>
        </p:spPr>
        <p:txBody>
          <a:bodyPr lIns="0" anchor="t"/>
          <a:lstStyle>
            <a:lvl1pPr>
              <a:defRPr>
                <a:solidFill>
                  <a:schemeClr val="accent1"/>
                </a:solidFill>
                <a:latin typeface="+mj-lt"/>
              </a:defRPr>
            </a:lvl1pPr>
          </a:lstStyle>
          <a:p>
            <a:r>
              <a:rPr lang="en-GB" dirty="0"/>
              <a:t>Click to edit Master title style</a:t>
            </a:r>
            <a:endParaRPr lang="en-US" dirty="0"/>
          </a:p>
        </p:txBody>
      </p:sp>
      <p:pic>
        <p:nvPicPr>
          <p:cNvPr id="23" name="Picture 22" descr="A picture containing text&#10;&#10;Description automatically generated">
            <a:extLst>
              <a:ext uri="{FF2B5EF4-FFF2-40B4-BE49-F238E27FC236}">
                <a16:creationId xmlns:a16="http://schemas.microsoft.com/office/drawing/2014/main" id="{2ECD9055-F9E6-498B-BDCB-2FBAD88499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4002858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Layout x 3 - White">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E33D3A2-543B-124A-AE73-8C57A8CA5D2D}"/>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0" name="Title Placeholder 1">
            <a:extLst>
              <a:ext uri="{FF2B5EF4-FFF2-40B4-BE49-F238E27FC236}">
                <a16:creationId xmlns:a16="http://schemas.microsoft.com/office/drawing/2014/main" id="{0D412D57-EBE8-F24C-9B8A-6C99B404C451}"/>
              </a:ext>
            </a:extLst>
          </p:cNvPr>
          <p:cNvSpPr>
            <a:spLocks noGrp="1"/>
          </p:cNvSpPr>
          <p:nvPr>
            <p:ph type="title"/>
          </p:nvPr>
        </p:nvSpPr>
        <p:spPr>
          <a:xfrm>
            <a:off x="385859" y="1005422"/>
            <a:ext cx="10515600" cy="613728"/>
          </a:xfrm>
          <a:prstGeom prst="rect">
            <a:avLst/>
          </a:prstGeom>
        </p:spPr>
        <p:txBody>
          <a:bodyPr vert="horz" lIns="0" tIns="45720" rIns="91440" bIns="45720" rtlCol="0" anchor="ctr">
            <a:normAutofit/>
          </a:bodyPr>
          <a:lstStyle>
            <a:lvl1pPr>
              <a:defRPr>
                <a:solidFill>
                  <a:schemeClr val="accent1"/>
                </a:solidFill>
                <a:latin typeface="+mj-lt"/>
              </a:defRPr>
            </a:lvl1pPr>
          </a:lstStyle>
          <a:p>
            <a:r>
              <a:rPr lang="en-GB" dirty="0"/>
              <a:t>Click to edit Master title style</a:t>
            </a:r>
            <a:endParaRPr lang="en-US" dirty="0"/>
          </a:p>
        </p:txBody>
      </p:sp>
      <p:sp>
        <p:nvSpPr>
          <p:cNvPr id="2" name="Date Placeholder 1">
            <a:extLst>
              <a:ext uri="{FF2B5EF4-FFF2-40B4-BE49-F238E27FC236}">
                <a16:creationId xmlns:a16="http://schemas.microsoft.com/office/drawing/2014/main" id="{091AA828-A1BE-C8F1-1AD7-810F3BA1777F}"/>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5" name="Footer Placeholder 4">
            <a:extLst>
              <a:ext uri="{FF2B5EF4-FFF2-40B4-BE49-F238E27FC236}">
                <a16:creationId xmlns:a16="http://schemas.microsoft.com/office/drawing/2014/main" id="{488D2520-979B-427D-20F9-CE9FEBC75BB5}"/>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6" name="Slide Number Placeholder 5">
            <a:extLst>
              <a:ext uri="{FF2B5EF4-FFF2-40B4-BE49-F238E27FC236}">
                <a16:creationId xmlns:a16="http://schemas.microsoft.com/office/drawing/2014/main" id="{E42179B7-8519-F581-90E4-7CC7F7749BD2}"/>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sp>
        <p:nvSpPr>
          <p:cNvPr id="25" name="Picture Placeholder 23">
            <a:extLst>
              <a:ext uri="{FF2B5EF4-FFF2-40B4-BE49-F238E27FC236}">
                <a16:creationId xmlns:a16="http://schemas.microsoft.com/office/drawing/2014/main" id="{9B77B004-E3FB-5019-A164-1C372B3F933B}"/>
              </a:ext>
            </a:extLst>
          </p:cNvPr>
          <p:cNvSpPr>
            <a:spLocks noGrp="1"/>
          </p:cNvSpPr>
          <p:nvPr>
            <p:ph type="pic" sz="quarter" idx="13"/>
          </p:nvPr>
        </p:nvSpPr>
        <p:spPr>
          <a:xfrm>
            <a:off x="385860" y="2715514"/>
            <a:ext cx="3465171" cy="2161286"/>
          </a:xfrm>
        </p:spPr>
        <p:txBody>
          <a:bodyPr lIns="0" tIns="0" rIns="0">
            <a:normAutofit/>
          </a:bodyPr>
          <a:lstStyle>
            <a:lvl1pPr marL="0" indent="0">
              <a:buNone/>
              <a:defRPr sz="1400"/>
            </a:lvl1pPr>
          </a:lstStyle>
          <a:p>
            <a:endParaRPr lang="en-US" dirty="0"/>
          </a:p>
        </p:txBody>
      </p:sp>
      <p:sp>
        <p:nvSpPr>
          <p:cNvPr id="34" name="Text Placeholder 32">
            <a:extLst>
              <a:ext uri="{FF2B5EF4-FFF2-40B4-BE49-F238E27FC236}">
                <a16:creationId xmlns:a16="http://schemas.microsoft.com/office/drawing/2014/main" id="{0D6A8127-2143-E990-F1FD-7CA7A8AC0A44}"/>
              </a:ext>
            </a:extLst>
          </p:cNvPr>
          <p:cNvSpPr>
            <a:spLocks noGrp="1"/>
          </p:cNvSpPr>
          <p:nvPr>
            <p:ph type="body" sz="quarter" idx="17"/>
          </p:nvPr>
        </p:nvSpPr>
        <p:spPr>
          <a:xfrm>
            <a:off x="371490" y="5111295"/>
            <a:ext cx="3478914" cy="837907"/>
          </a:xfrm>
        </p:spPr>
        <p:txBody>
          <a:bodyPr lIns="0" tIns="0" rIns="0">
            <a:normAutofit/>
          </a:bodyPr>
          <a:lstStyle>
            <a:lvl1pPr marL="0" indent="0">
              <a:buNone/>
              <a:defRPr sz="1300">
                <a:latin typeface="+mj-lt"/>
              </a:defRPr>
            </a:lvl1pPr>
          </a:lstStyle>
          <a:p>
            <a:pPr lvl="0"/>
            <a:r>
              <a:rPr lang="en-GB" dirty="0"/>
              <a:t>Click to edit Master text styles</a:t>
            </a:r>
          </a:p>
        </p:txBody>
      </p:sp>
      <p:sp>
        <p:nvSpPr>
          <p:cNvPr id="40" name="Picture Placeholder 23">
            <a:extLst>
              <a:ext uri="{FF2B5EF4-FFF2-40B4-BE49-F238E27FC236}">
                <a16:creationId xmlns:a16="http://schemas.microsoft.com/office/drawing/2014/main" id="{C41BF742-4DCF-D099-D5CC-C3125635C950}"/>
              </a:ext>
            </a:extLst>
          </p:cNvPr>
          <p:cNvSpPr>
            <a:spLocks noGrp="1"/>
          </p:cNvSpPr>
          <p:nvPr>
            <p:ph type="pic" sz="quarter" idx="18"/>
          </p:nvPr>
        </p:nvSpPr>
        <p:spPr>
          <a:xfrm>
            <a:off x="4328540" y="2715514"/>
            <a:ext cx="3465171" cy="2161286"/>
          </a:xfrm>
        </p:spPr>
        <p:txBody>
          <a:bodyPr lIns="0" tIns="0" rIns="0">
            <a:normAutofit/>
          </a:bodyPr>
          <a:lstStyle>
            <a:lvl1pPr marL="0" indent="0">
              <a:buNone/>
              <a:defRPr sz="1400"/>
            </a:lvl1pPr>
          </a:lstStyle>
          <a:p>
            <a:endParaRPr lang="en-US" dirty="0"/>
          </a:p>
        </p:txBody>
      </p:sp>
      <p:sp>
        <p:nvSpPr>
          <p:cNvPr id="44" name="Text Placeholder 32">
            <a:extLst>
              <a:ext uri="{FF2B5EF4-FFF2-40B4-BE49-F238E27FC236}">
                <a16:creationId xmlns:a16="http://schemas.microsoft.com/office/drawing/2014/main" id="{517855F7-1C68-2EF6-3CE2-72B9268F16E3}"/>
              </a:ext>
            </a:extLst>
          </p:cNvPr>
          <p:cNvSpPr>
            <a:spLocks noGrp="1"/>
          </p:cNvSpPr>
          <p:nvPr>
            <p:ph type="body" sz="quarter" idx="19"/>
          </p:nvPr>
        </p:nvSpPr>
        <p:spPr>
          <a:xfrm>
            <a:off x="4314170" y="5111295"/>
            <a:ext cx="3478914" cy="837907"/>
          </a:xfrm>
        </p:spPr>
        <p:txBody>
          <a:bodyPr lIns="0" tIns="0" rIns="0">
            <a:normAutofit/>
          </a:bodyPr>
          <a:lstStyle>
            <a:lvl1pPr marL="0" indent="0">
              <a:buNone/>
              <a:defRPr sz="1300">
                <a:latin typeface="+mj-lt"/>
              </a:defRPr>
            </a:lvl1pPr>
          </a:lstStyle>
          <a:p>
            <a:pPr lvl="0"/>
            <a:r>
              <a:rPr lang="en-GB" dirty="0"/>
              <a:t>Click to edit Master text styles</a:t>
            </a:r>
          </a:p>
        </p:txBody>
      </p:sp>
      <p:sp>
        <p:nvSpPr>
          <p:cNvPr id="47" name="Picture Placeholder 23">
            <a:extLst>
              <a:ext uri="{FF2B5EF4-FFF2-40B4-BE49-F238E27FC236}">
                <a16:creationId xmlns:a16="http://schemas.microsoft.com/office/drawing/2014/main" id="{A7D05747-2ACA-6A19-FBA2-C4AB50064D8C}"/>
              </a:ext>
            </a:extLst>
          </p:cNvPr>
          <p:cNvSpPr>
            <a:spLocks noGrp="1"/>
          </p:cNvSpPr>
          <p:nvPr>
            <p:ph type="pic" sz="quarter" idx="20"/>
          </p:nvPr>
        </p:nvSpPr>
        <p:spPr>
          <a:xfrm>
            <a:off x="8271220" y="2715514"/>
            <a:ext cx="3465171" cy="2161286"/>
          </a:xfrm>
        </p:spPr>
        <p:txBody>
          <a:bodyPr lIns="0" tIns="0" rIns="0">
            <a:normAutofit/>
          </a:bodyPr>
          <a:lstStyle>
            <a:lvl1pPr marL="0" indent="0">
              <a:buNone/>
              <a:defRPr sz="1400"/>
            </a:lvl1pPr>
          </a:lstStyle>
          <a:p>
            <a:endParaRPr lang="en-US" dirty="0"/>
          </a:p>
        </p:txBody>
      </p:sp>
      <p:sp>
        <p:nvSpPr>
          <p:cNvPr id="48" name="Text Placeholder 32">
            <a:extLst>
              <a:ext uri="{FF2B5EF4-FFF2-40B4-BE49-F238E27FC236}">
                <a16:creationId xmlns:a16="http://schemas.microsoft.com/office/drawing/2014/main" id="{AB2AD2A0-F94A-C4D2-7827-21D2994444A2}"/>
              </a:ext>
            </a:extLst>
          </p:cNvPr>
          <p:cNvSpPr>
            <a:spLocks noGrp="1"/>
          </p:cNvSpPr>
          <p:nvPr>
            <p:ph type="body" sz="quarter" idx="21"/>
          </p:nvPr>
        </p:nvSpPr>
        <p:spPr>
          <a:xfrm>
            <a:off x="8256850" y="5111295"/>
            <a:ext cx="3478914" cy="837907"/>
          </a:xfrm>
        </p:spPr>
        <p:txBody>
          <a:bodyPr lIns="0" tIns="0" rIns="0">
            <a:normAutofit/>
          </a:bodyPr>
          <a:lstStyle>
            <a:lvl1pPr marL="0" indent="0">
              <a:buNone/>
              <a:defRPr sz="1300">
                <a:latin typeface="+mj-lt"/>
              </a:defRPr>
            </a:lvl1pPr>
          </a:lstStyle>
          <a:p>
            <a:pPr lvl="0"/>
            <a:r>
              <a:rPr lang="en-GB" dirty="0"/>
              <a:t>Click to edit Master text styles</a:t>
            </a:r>
          </a:p>
        </p:txBody>
      </p:sp>
      <p:sp>
        <p:nvSpPr>
          <p:cNvPr id="49" name="Text Placeholder 32">
            <a:extLst>
              <a:ext uri="{FF2B5EF4-FFF2-40B4-BE49-F238E27FC236}">
                <a16:creationId xmlns:a16="http://schemas.microsoft.com/office/drawing/2014/main" id="{BFC5BE74-2A6F-15CC-9D1E-C02F86D37B79}"/>
              </a:ext>
            </a:extLst>
          </p:cNvPr>
          <p:cNvSpPr>
            <a:spLocks noGrp="1"/>
          </p:cNvSpPr>
          <p:nvPr>
            <p:ph type="body" sz="quarter" idx="22"/>
          </p:nvPr>
        </p:nvSpPr>
        <p:spPr>
          <a:xfrm>
            <a:off x="371490" y="1858143"/>
            <a:ext cx="3478914" cy="552536"/>
          </a:xfrm>
        </p:spPr>
        <p:txBody>
          <a:bodyPr lIns="0" tIns="0" rIns="0">
            <a:normAutofit/>
          </a:bodyPr>
          <a:lstStyle>
            <a:lvl1pPr marL="0" indent="0">
              <a:buNone/>
              <a:defRPr sz="1500">
                <a:latin typeface="+mj-lt"/>
              </a:defRPr>
            </a:lvl1pPr>
          </a:lstStyle>
          <a:p>
            <a:pPr lvl="0"/>
            <a:r>
              <a:rPr lang="en-GB" dirty="0"/>
              <a:t>Click to edit Master text styles</a:t>
            </a:r>
          </a:p>
        </p:txBody>
      </p:sp>
      <p:pic>
        <p:nvPicPr>
          <p:cNvPr id="15" name="Picture 14" descr="A picture containing text&#10;&#10;Description automatically generated">
            <a:extLst>
              <a:ext uri="{FF2B5EF4-FFF2-40B4-BE49-F238E27FC236}">
                <a16:creationId xmlns:a16="http://schemas.microsoft.com/office/drawing/2014/main" id="{72C8A4AA-6761-4176-9A22-0EC1AA7034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41968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 Gold">
    <p:bg>
      <p:bgPr>
        <a:solidFill>
          <a:schemeClr val="accent4"/>
        </a:solidFill>
        <a:effectLst/>
      </p:bgPr>
    </p:bg>
    <p:spTree>
      <p:nvGrpSpPr>
        <p:cNvPr id="1" name=""/>
        <p:cNvGrpSpPr/>
        <p:nvPr/>
      </p:nvGrpSpPr>
      <p:grpSpPr>
        <a:xfrm>
          <a:off x="0" y="0"/>
          <a:ext cx="0" cy="0"/>
          <a:chOff x="0" y="0"/>
          <a:chExt cx="0" cy="0"/>
        </a:xfrm>
      </p:grpSpPr>
      <p:pic>
        <p:nvPicPr>
          <p:cNvPr id="7" name="Picture 6" descr="Diagram, text&#10;&#10;Description automatically generated">
            <a:extLst>
              <a:ext uri="{FF2B5EF4-FFF2-40B4-BE49-F238E27FC236}">
                <a16:creationId xmlns:a16="http://schemas.microsoft.com/office/drawing/2014/main" id="{9914FA57-88C5-4A0D-946F-8F9A78248B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17916" y="234950"/>
            <a:ext cx="4465949" cy="781050"/>
          </a:xfrm>
          <a:prstGeom prst="rect">
            <a:avLst/>
          </a:prstGeom>
        </p:spPr>
      </p:pic>
      <p:sp>
        <p:nvSpPr>
          <p:cNvPr id="17" name="Picture Placeholder 16">
            <a:extLst>
              <a:ext uri="{FF2B5EF4-FFF2-40B4-BE49-F238E27FC236}">
                <a16:creationId xmlns:a16="http://schemas.microsoft.com/office/drawing/2014/main" id="{02BE6B85-F340-37D3-64BA-69373A0FFF3C}"/>
              </a:ext>
            </a:extLst>
          </p:cNvPr>
          <p:cNvSpPr>
            <a:spLocks noGrp="1"/>
          </p:cNvSpPr>
          <p:nvPr>
            <p:ph type="pic" sz="quarter" idx="11" hasCustomPrompt="1"/>
          </p:nvPr>
        </p:nvSpPr>
        <p:spPr>
          <a:xfrm>
            <a:off x="0" y="0"/>
            <a:ext cx="6096000" cy="6858000"/>
          </a:xfrm>
          <a:solidFill>
            <a:schemeClr val="accent1"/>
          </a:solidFill>
        </p:spPr>
        <p:txBody>
          <a:bodyPr/>
          <a:lstStyle>
            <a:lvl1pPr marL="0" indent="0" algn="r">
              <a:buNone/>
              <a:defRPr>
                <a:solidFill>
                  <a:schemeClr val="bg1"/>
                </a:solidFill>
              </a:defRPr>
            </a:lvl1pPr>
          </a:lstStyle>
          <a:p>
            <a:r>
              <a:rPr lang="en-US" dirty="0"/>
              <a:t>Picture</a:t>
            </a:r>
          </a:p>
        </p:txBody>
      </p:sp>
      <p:sp>
        <p:nvSpPr>
          <p:cNvPr id="10" name="Title 1">
            <a:extLst>
              <a:ext uri="{FF2B5EF4-FFF2-40B4-BE49-F238E27FC236}">
                <a16:creationId xmlns:a16="http://schemas.microsoft.com/office/drawing/2014/main" id="{0460EC89-D503-B2EB-E23A-54A735A4569D}"/>
              </a:ext>
            </a:extLst>
          </p:cNvPr>
          <p:cNvSpPr>
            <a:spLocks noGrp="1"/>
          </p:cNvSpPr>
          <p:nvPr>
            <p:ph type="ctrTitle"/>
          </p:nvPr>
        </p:nvSpPr>
        <p:spPr>
          <a:xfrm>
            <a:off x="6486908" y="2930101"/>
            <a:ext cx="4612128" cy="2232511"/>
          </a:xfrm>
        </p:spPr>
        <p:txBody>
          <a:bodyPr anchor="t">
            <a:noAutofit/>
          </a:bodyPr>
          <a:lstStyle>
            <a:lvl1pPr algn="l">
              <a:defRPr sz="4800">
                <a:solidFill>
                  <a:schemeClr val="accent1"/>
                </a:solidFill>
                <a:latin typeface="Arial" panose="020B0604020202020204" pitchFamily="34" charset="0"/>
              </a:defRPr>
            </a:lvl1pPr>
          </a:lstStyle>
          <a:p>
            <a:r>
              <a:rPr lang="en-GB" dirty="0"/>
              <a:t>Click to edit Master title</a:t>
            </a:r>
            <a:endParaRPr lang="en-US" dirty="0"/>
          </a:p>
        </p:txBody>
      </p:sp>
      <p:sp>
        <p:nvSpPr>
          <p:cNvPr id="11" name="Subtitle 2">
            <a:extLst>
              <a:ext uri="{FF2B5EF4-FFF2-40B4-BE49-F238E27FC236}">
                <a16:creationId xmlns:a16="http://schemas.microsoft.com/office/drawing/2014/main" id="{A1360D2E-E7C2-2844-D360-FCC6C8C9DC1E}"/>
              </a:ext>
            </a:extLst>
          </p:cNvPr>
          <p:cNvSpPr>
            <a:spLocks noGrp="1"/>
          </p:cNvSpPr>
          <p:nvPr>
            <p:ph type="subTitle" idx="1"/>
          </p:nvPr>
        </p:nvSpPr>
        <p:spPr>
          <a:xfrm>
            <a:off x="6486907" y="2484196"/>
            <a:ext cx="4612129" cy="275423"/>
          </a:xfrm>
        </p:spPr>
        <p:txBody>
          <a:bodyPr>
            <a:noAutofit/>
          </a:bodyPr>
          <a:lstStyle>
            <a:lvl1pPr marL="0" indent="0" algn="l">
              <a:buNone/>
              <a:defRPr sz="180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a:t>
            </a:r>
            <a:endParaRPr lang="en-US" dirty="0"/>
          </a:p>
        </p:txBody>
      </p:sp>
      <p:sp>
        <p:nvSpPr>
          <p:cNvPr id="12" name="Date Placeholder 31">
            <a:extLst>
              <a:ext uri="{FF2B5EF4-FFF2-40B4-BE49-F238E27FC236}">
                <a16:creationId xmlns:a16="http://schemas.microsoft.com/office/drawing/2014/main" id="{83959A08-000A-EBA9-C4DA-1EEAFD42C0C2}"/>
              </a:ext>
            </a:extLst>
          </p:cNvPr>
          <p:cNvSpPr>
            <a:spLocks noGrp="1"/>
          </p:cNvSpPr>
          <p:nvPr>
            <p:ph type="dt" sz="half" idx="10"/>
          </p:nvPr>
        </p:nvSpPr>
        <p:spPr>
          <a:xfrm>
            <a:off x="6474786" y="6356350"/>
            <a:ext cx="2743200" cy="365125"/>
          </a:xfrm>
        </p:spPr>
        <p:txBody>
          <a:bodyPr/>
          <a:lstStyle>
            <a:lvl1pPr>
              <a:defRPr>
                <a:solidFill>
                  <a:schemeClr val="accent1"/>
                </a:solidFill>
                <a:latin typeface="Arial" panose="020B0604020202020204" pitchFamily="34" charset="0"/>
              </a:defRPr>
            </a:lvl1pPr>
          </a:lstStyle>
          <a:p>
            <a:r>
              <a:rPr lang="en-US" altLang="zh-CN"/>
              <a:t>7 May 2025</a:t>
            </a:r>
            <a:endParaRPr lang="en-US" dirty="0"/>
          </a:p>
        </p:txBody>
      </p:sp>
    </p:spTree>
    <p:extLst>
      <p:ext uri="{BB962C8B-B14F-4D97-AF65-F5344CB8AC3E}">
        <p14:creationId xmlns:p14="http://schemas.microsoft.com/office/powerpoint/2010/main" val="263540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Layout x 3 - Grey">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E33D3A2-543B-124A-AE73-8C57A8CA5D2D}"/>
              </a:ext>
            </a:extLst>
          </p:cNvPr>
          <p:cNvCxnSpPr>
            <a:cxnSpLocks/>
          </p:cNvCxnSpPr>
          <p:nvPr userDrawn="1"/>
        </p:nvCxnSpPr>
        <p:spPr>
          <a:xfrm>
            <a:off x="0" y="8384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0" name="Title Placeholder 1">
            <a:extLst>
              <a:ext uri="{FF2B5EF4-FFF2-40B4-BE49-F238E27FC236}">
                <a16:creationId xmlns:a16="http://schemas.microsoft.com/office/drawing/2014/main" id="{0D412D57-EBE8-F24C-9B8A-6C99B404C451}"/>
              </a:ext>
            </a:extLst>
          </p:cNvPr>
          <p:cNvSpPr>
            <a:spLocks noGrp="1"/>
          </p:cNvSpPr>
          <p:nvPr>
            <p:ph type="title"/>
          </p:nvPr>
        </p:nvSpPr>
        <p:spPr>
          <a:xfrm>
            <a:off x="385859" y="1005422"/>
            <a:ext cx="10515600" cy="613728"/>
          </a:xfrm>
          <a:prstGeom prst="rect">
            <a:avLst/>
          </a:prstGeom>
        </p:spPr>
        <p:txBody>
          <a:bodyPr vert="horz" lIns="0" tIns="45720" rIns="91440" bIns="45720" rtlCol="0" anchor="ctr">
            <a:normAutofit/>
          </a:bodyPr>
          <a:lstStyle>
            <a:lvl1pPr>
              <a:defRPr>
                <a:solidFill>
                  <a:schemeClr val="accent1"/>
                </a:solidFill>
                <a:latin typeface="+mj-lt"/>
              </a:defRPr>
            </a:lvl1pPr>
          </a:lstStyle>
          <a:p>
            <a:r>
              <a:rPr lang="en-GB" dirty="0"/>
              <a:t>Click to edit Master title style</a:t>
            </a:r>
            <a:endParaRPr lang="en-US" dirty="0"/>
          </a:p>
        </p:txBody>
      </p:sp>
      <p:sp>
        <p:nvSpPr>
          <p:cNvPr id="2" name="Date Placeholder 1">
            <a:extLst>
              <a:ext uri="{FF2B5EF4-FFF2-40B4-BE49-F238E27FC236}">
                <a16:creationId xmlns:a16="http://schemas.microsoft.com/office/drawing/2014/main" id="{091AA828-A1BE-C8F1-1AD7-810F3BA1777F}"/>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5" name="Footer Placeholder 4">
            <a:extLst>
              <a:ext uri="{FF2B5EF4-FFF2-40B4-BE49-F238E27FC236}">
                <a16:creationId xmlns:a16="http://schemas.microsoft.com/office/drawing/2014/main" id="{488D2520-979B-427D-20F9-CE9FEBC75BB5}"/>
              </a:ext>
            </a:extLst>
          </p:cNvPr>
          <p:cNvSpPr>
            <a:spLocks noGrp="1"/>
          </p:cNvSpPr>
          <p:nvPr>
            <p:ph type="ftr" sz="quarter" idx="11"/>
          </p:nvPr>
        </p:nvSpPr>
        <p:spPr/>
        <p:txBody>
          <a:bodyPr lIns="0"/>
          <a:lstStyle>
            <a:lvl1pPr>
              <a:defRPr>
                <a:latin typeface="+mj-lt"/>
              </a:defRPr>
            </a:lvl1pPr>
          </a:lstStyle>
          <a:p>
            <a:r>
              <a:rPr lang="en-US"/>
              <a:t>Click to edit master text styles</a:t>
            </a:r>
            <a:endParaRPr lang="en-US" dirty="0"/>
          </a:p>
        </p:txBody>
      </p:sp>
      <p:sp>
        <p:nvSpPr>
          <p:cNvPr id="6" name="Slide Number Placeholder 5">
            <a:extLst>
              <a:ext uri="{FF2B5EF4-FFF2-40B4-BE49-F238E27FC236}">
                <a16:creationId xmlns:a16="http://schemas.microsoft.com/office/drawing/2014/main" id="{E42179B7-8519-F581-90E4-7CC7F7749BD2}"/>
              </a:ext>
            </a:extLst>
          </p:cNvPr>
          <p:cNvSpPr>
            <a:spLocks noGrp="1"/>
          </p:cNvSpPr>
          <p:nvPr>
            <p:ph type="sldNum" sz="quarter" idx="12"/>
          </p:nvPr>
        </p:nvSpPr>
        <p:spPr/>
        <p:txBody>
          <a:bodyPr/>
          <a:lstStyle>
            <a:lvl1pPr>
              <a:defRPr>
                <a:latin typeface="+mj-lt"/>
              </a:defRPr>
            </a:lvl1pPr>
          </a:lstStyle>
          <a:p>
            <a:fld id="{7EB81B2B-FE88-CD45-B1AD-F9ACA635D2C8}" type="slidenum">
              <a:rPr lang="en-US" smtClean="0"/>
              <a:pPr/>
              <a:t>‹#›</a:t>
            </a:fld>
            <a:endParaRPr lang="en-US" dirty="0"/>
          </a:p>
        </p:txBody>
      </p:sp>
      <p:sp>
        <p:nvSpPr>
          <p:cNvPr id="25" name="Picture Placeholder 23">
            <a:extLst>
              <a:ext uri="{FF2B5EF4-FFF2-40B4-BE49-F238E27FC236}">
                <a16:creationId xmlns:a16="http://schemas.microsoft.com/office/drawing/2014/main" id="{9B77B004-E3FB-5019-A164-1C372B3F933B}"/>
              </a:ext>
            </a:extLst>
          </p:cNvPr>
          <p:cNvSpPr>
            <a:spLocks noGrp="1"/>
          </p:cNvSpPr>
          <p:nvPr>
            <p:ph type="pic" sz="quarter" idx="13"/>
          </p:nvPr>
        </p:nvSpPr>
        <p:spPr>
          <a:xfrm>
            <a:off x="385860" y="2715514"/>
            <a:ext cx="3465171" cy="2161286"/>
          </a:xfrm>
        </p:spPr>
        <p:txBody>
          <a:bodyPr lIns="0" tIns="0" rIns="0">
            <a:normAutofit/>
          </a:bodyPr>
          <a:lstStyle>
            <a:lvl1pPr marL="0" indent="0">
              <a:buNone/>
              <a:defRPr sz="1400"/>
            </a:lvl1pPr>
          </a:lstStyle>
          <a:p>
            <a:endParaRPr lang="en-US" dirty="0"/>
          </a:p>
        </p:txBody>
      </p:sp>
      <p:sp>
        <p:nvSpPr>
          <p:cNvPr id="34" name="Text Placeholder 32">
            <a:extLst>
              <a:ext uri="{FF2B5EF4-FFF2-40B4-BE49-F238E27FC236}">
                <a16:creationId xmlns:a16="http://schemas.microsoft.com/office/drawing/2014/main" id="{0D6A8127-2143-E990-F1FD-7CA7A8AC0A44}"/>
              </a:ext>
            </a:extLst>
          </p:cNvPr>
          <p:cNvSpPr>
            <a:spLocks noGrp="1"/>
          </p:cNvSpPr>
          <p:nvPr>
            <p:ph type="body" sz="quarter" idx="17"/>
          </p:nvPr>
        </p:nvSpPr>
        <p:spPr>
          <a:xfrm>
            <a:off x="371490" y="5111295"/>
            <a:ext cx="3478914" cy="837907"/>
          </a:xfrm>
        </p:spPr>
        <p:txBody>
          <a:bodyPr lIns="0" tIns="0" rIns="0">
            <a:normAutofit/>
          </a:bodyPr>
          <a:lstStyle>
            <a:lvl1pPr marL="0" indent="0">
              <a:buNone/>
              <a:defRPr sz="1300">
                <a:latin typeface="+mj-lt"/>
              </a:defRPr>
            </a:lvl1pPr>
          </a:lstStyle>
          <a:p>
            <a:pPr lvl="0"/>
            <a:r>
              <a:rPr lang="en-GB" dirty="0"/>
              <a:t>Click to edit Master text styles</a:t>
            </a:r>
          </a:p>
        </p:txBody>
      </p:sp>
      <p:sp>
        <p:nvSpPr>
          <p:cNvPr id="40" name="Picture Placeholder 23">
            <a:extLst>
              <a:ext uri="{FF2B5EF4-FFF2-40B4-BE49-F238E27FC236}">
                <a16:creationId xmlns:a16="http://schemas.microsoft.com/office/drawing/2014/main" id="{C41BF742-4DCF-D099-D5CC-C3125635C950}"/>
              </a:ext>
            </a:extLst>
          </p:cNvPr>
          <p:cNvSpPr>
            <a:spLocks noGrp="1"/>
          </p:cNvSpPr>
          <p:nvPr>
            <p:ph type="pic" sz="quarter" idx="18"/>
          </p:nvPr>
        </p:nvSpPr>
        <p:spPr>
          <a:xfrm>
            <a:off x="4328540" y="2715514"/>
            <a:ext cx="3465171" cy="2161286"/>
          </a:xfrm>
        </p:spPr>
        <p:txBody>
          <a:bodyPr lIns="0" tIns="0" rIns="0">
            <a:normAutofit/>
          </a:bodyPr>
          <a:lstStyle>
            <a:lvl1pPr marL="0" indent="0">
              <a:buNone/>
              <a:defRPr sz="1400"/>
            </a:lvl1pPr>
          </a:lstStyle>
          <a:p>
            <a:endParaRPr lang="en-US" dirty="0"/>
          </a:p>
        </p:txBody>
      </p:sp>
      <p:sp>
        <p:nvSpPr>
          <p:cNvPr id="44" name="Text Placeholder 32">
            <a:extLst>
              <a:ext uri="{FF2B5EF4-FFF2-40B4-BE49-F238E27FC236}">
                <a16:creationId xmlns:a16="http://schemas.microsoft.com/office/drawing/2014/main" id="{517855F7-1C68-2EF6-3CE2-72B9268F16E3}"/>
              </a:ext>
            </a:extLst>
          </p:cNvPr>
          <p:cNvSpPr>
            <a:spLocks noGrp="1"/>
          </p:cNvSpPr>
          <p:nvPr>
            <p:ph type="body" sz="quarter" idx="19"/>
          </p:nvPr>
        </p:nvSpPr>
        <p:spPr>
          <a:xfrm>
            <a:off x="4314170" y="5111295"/>
            <a:ext cx="3478914" cy="837907"/>
          </a:xfrm>
        </p:spPr>
        <p:txBody>
          <a:bodyPr lIns="0" tIns="0" rIns="0">
            <a:normAutofit/>
          </a:bodyPr>
          <a:lstStyle>
            <a:lvl1pPr marL="0" indent="0">
              <a:buNone/>
              <a:defRPr sz="1300">
                <a:latin typeface="+mj-lt"/>
              </a:defRPr>
            </a:lvl1pPr>
          </a:lstStyle>
          <a:p>
            <a:pPr lvl="0"/>
            <a:r>
              <a:rPr lang="en-GB" dirty="0"/>
              <a:t>Click to edit Master text styles</a:t>
            </a:r>
          </a:p>
        </p:txBody>
      </p:sp>
      <p:sp>
        <p:nvSpPr>
          <p:cNvPr id="47" name="Picture Placeholder 23">
            <a:extLst>
              <a:ext uri="{FF2B5EF4-FFF2-40B4-BE49-F238E27FC236}">
                <a16:creationId xmlns:a16="http://schemas.microsoft.com/office/drawing/2014/main" id="{A7D05747-2ACA-6A19-FBA2-C4AB50064D8C}"/>
              </a:ext>
            </a:extLst>
          </p:cNvPr>
          <p:cNvSpPr>
            <a:spLocks noGrp="1"/>
          </p:cNvSpPr>
          <p:nvPr>
            <p:ph type="pic" sz="quarter" idx="20"/>
          </p:nvPr>
        </p:nvSpPr>
        <p:spPr>
          <a:xfrm>
            <a:off x="8271220" y="2715514"/>
            <a:ext cx="3465171" cy="2161286"/>
          </a:xfrm>
        </p:spPr>
        <p:txBody>
          <a:bodyPr lIns="0" tIns="0" rIns="0">
            <a:normAutofit/>
          </a:bodyPr>
          <a:lstStyle>
            <a:lvl1pPr marL="0" indent="0">
              <a:buNone/>
              <a:defRPr sz="1400"/>
            </a:lvl1pPr>
          </a:lstStyle>
          <a:p>
            <a:endParaRPr lang="en-US" dirty="0"/>
          </a:p>
        </p:txBody>
      </p:sp>
      <p:sp>
        <p:nvSpPr>
          <p:cNvPr id="48" name="Text Placeholder 32">
            <a:extLst>
              <a:ext uri="{FF2B5EF4-FFF2-40B4-BE49-F238E27FC236}">
                <a16:creationId xmlns:a16="http://schemas.microsoft.com/office/drawing/2014/main" id="{AB2AD2A0-F94A-C4D2-7827-21D2994444A2}"/>
              </a:ext>
            </a:extLst>
          </p:cNvPr>
          <p:cNvSpPr>
            <a:spLocks noGrp="1"/>
          </p:cNvSpPr>
          <p:nvPr>
            <p:ph type="body" sz="quarter" idx="21"/>
          </p:nvPr>
        </p:nvSpPr>
        <p:spPr>
          <a:xfrm>
            <a:off x="8256850" y="5111295"/>
            <a:ext cx="3478914" cy="837907"/>
          </a:xfrm>
        </p:spPr>
        <p:txBody>
          <a:bodyPr lIns="0" tIns="0" rIns="0">
            <a:normAutofit/>
          </a:bodyPr>
          <a:lstStyle>
            <a:lvl1pPr marL="0" indent="0">
              <a:buNone/>
              <a:defRPr sz="1300">
                <a:latin typeface="+mj-lt"/>
              </a:defRPr>
            </a:lvl1pPr>
          </a:lstStyle>
          <a:p>
            <a:pPr lvl="0"/>
            <a:r>
              <a:rPr lang="en-GB" dirty="0"/>
              <a:t>Click to edit Master text styles</a:t>
            </a:r>
          </a:p>
        </p:txBody>
      </p:sp>
      <p:sp>
        <p:nvSpPr>
          <p:cNvPr id="49" name="Text Placeholder 32">
            <a:extLst>
              <a:ext uri="{FF2B5EF4-FFF2-40B4-BE49-F238E27FC236}">
                <a16:creationId xmlns:a16="http://schemas.microsoft.com/office/drawing/2014/main" id="{BFC5BE74-2A6F-15CC-9D1E-C02F86D37B79}"/>
              </a:ext>
            </a:extLst>
          </p:cNvPr>
          <p:cNvSpPr>
            <a:spLocks noGrp="1"/>
          </p:cNvSpPr>
          <p:nvPr>
            <p:ph type="body" sz="quarter" idx="22"/>
          </p:nvPr>
        </p:nvSpPr>
        <p:spPr>
          <a:xfrm>
            <a:off x="371490" y="1858143"/>
            <a:ext cx="3478914" cy="552536"/>
          </a:xfrm>
        </p:spPr>
        <p:txBody>
          <a:bodyPr lIns="0" tIns="0" rIns="0">
            <a:normAutofit/>
          </a:bodyPr>
          <a:lstStyle>
            <a:lvl1pPr marL="0" indent="0">
              <a:buNone/>
              <a:defRPr sz="1500">
                <a:latin typeface="+mj-lt"/>
              </a:defRPr>
            </a:lvl1pPr>
          </a:lstStyle>
          <a:p>
            <a:pPr lvl="0"/>
            <a:r>
              <a:rPr lang="en-GB" dirty="0"/>
              <a:t>Click to edit Master text styles</a:t>
            </a:r>
          </a:p>
        </p:txBody>
      </p:sp>
      <p:pic>
        <p:nvPicPr>
          <p:cNvPr id="17" name="Picture 16" descr="A picture containing text&#10;&#10;Description automatically generated">
            <a:extLst>
              <a:ext uri="{FF2B5EF4-FFF2-40B4-BE49-F238E27FC236}">
                <a16:creationId xmlns:a16="http://schemas.microsoft.com/office/drawing/2014/main" id="{D322A228-D67E-49F0-B79F-F7E0DFEF780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196867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BE2482-8622-C84F-94D5-5E247B21C646}"/>
              </a:ext>
            </a:extLst>
          </p:cNvPr>
          <p:cNvSpPr>
            <a:spLocks noGrp="1"/>
          </p:cNvSpPr>
          <p:nvPr>
            <p:ph type="dt" sz="half" idx="10"/>
          </p:nvPr>
        </p:nvSpPr>
        <p:spPr/>
        <p:txBody>
          <a:bodyPr lIns="0"/>
          <a:lstStyle>
            <a:lvl1pPr>
              <a:defRPr>
                <a:solidFill>
                  <a:schemeClr val="accent4"/>
                </a:solidFill>
                <a:latin typeface="+mj-lt"/>
              </a:defRPr>
            </a:lvl1pPr>
          </a:lstStyle>
          <a:p>
            <a:r>
              <a:rPr lang="en-US" altLang="zh-CN"/>
              <a:t>7 May 2025</a:t>
            </a:r>
            <a:endParaRPr lang="en-US" dirty="0"/>
          </a:p>
        </p:txBody>
      </p:sp>
      <p:sp>
        <p:nvSpPr>
          <p:cNvPr id="11" name="Slide Number Placeholder 5">
            <a:extLst>
              <a:ext uri="{FF2B5EF4-FFF2-40B4-BE49-F238E27FC236}">
                <a16:creationId xmlns:a16="http://schemas.microsoft.com/office/drawing/2014/main" id="{FA1FECDB-65A5-4546-B8EC-90F462C583BC}"/>
              </a:ext>
            </a:extLst>
          </p:cNvPr>
          <p:cNvSpPr>
            <a:spLocks noGrp="1"/>
          </p:cNvSpPr>
          <p:nvPr>
            <p:ph type="sldNum" sz="quarter" idx="12"/>
          </p:nvPr>
        </p:nvSpPr>
        <p:spPr>
          <a:xfrm>
            <a:off x="9303195" y="6356350"/>
            <a:ext cx="2743200" cy="365125"/>
          </a:xfrm>
        </p:spPr>
        <p:txBody>
          <a:bodyPr/>
          <a:lstStyle>
            <a:lvl1pPr>
              <a:defRPr>
                <a:solidFill>
                  <a:schemeClr val="bg1"/>
                </a:solidFill>
                <a:latin typeface="+mj-lt"/>
              </a:defRPr>
            </a:lvl1pPr>
          </a:lstStyle>
          <a:p>
            <a:fld id="{7EB81B2B-FE88-CD45-B1AD-F9ACA635D2C8}" type="slidenum">
              <a:rPr lang="en-US" smtClean="0"/>
              <a:pPr/>
              <a:t>‹#›</a:t>
            </a:fld>
            <a:endParaRPr lang="en-US"/>
          </a:p>
        </p:txBody>
      </p:sp>
      <p:cxnSp>
        <p:nvCxnSpPr>
          <p:cNvPr id="7" name="Straight Connector 6">
            <a:extLst>
              <a:ext uri="{FF2B5EF4-FFF2-40B4-BE49-F238E27FC236}">
                <a16:creationId xmlns:a16="http://schemas.microsoft.com/office/drawing/2014/main" id="{26332CC0-B678-3895-47A8-902A3BDFEDC3}"/>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39B5675A-8C74-49B6-C0B8-432FF0756B2A}"/>
              </a:ext>
            </a:extLst>
          </p:cNvPr>
          <p:cNvSpPr>
            <a:spLocks noGrp="1"/>
          </p:cNvSpPr>
          <p:nvPr>
            <p:ph type="ctrTitle" hasCustomPrompt="1"/>
          </p:nvPr>
        </p:nvSpPr>
        <p:spPr>
          <a:xfrm>
            <a:off x="397981" y="3429000"/>
            <a:ext cx="4156434" cy="813331"/>
          </a:xfrm>
        </p:spPr>
        <p:txBody>
          <a:bodyPr lIns="0" anchor="t">
            <a:normAutofit/>
          </a:bodyPr>
          <a:lstStyle>
            <a:lvl1pPr algn="l">
              <a:defRPr sz="4800">
                <a:solidFill>
                  <a:schemeClr val="accent4"/>
                </a:solidFill>
                <a:latin typeface="+mj-lt"/>
              </a:defRPr>
            </a:lvl1pPr>
          </a:lstStyle>
          <a:p>
            <a:r>
              <a:rPr lang="en-GB" dirty="0"/>
              <a:t>Thank You</a:t>
            </a:r>
            <a:endParaRPr lang="en-US" dirty="0"/>
          </a:p>
        </p:txBody>
      </p:sp>
      <p:sp>
        <p:nvSpPr>
          <p:cNvPr id="10" name="Subtitle 2">
            <a:extLst>
              <a:ext uri="{FF2B5EF4-FFF2-40B4-BE49-F238E27FC236}">
                <a16:creationId xmlns:a16="http://schemas.microsoft.com/office/drawing/2014/main" id="{83750AFF-AB71-3CFB-AC08-02B124C02708}"/>
              </a:ext>
            </a:extLst>
          </p:cNvPr>
          <p:cNvSpPr>
            <a:spLocks noGrp="1"/>
          </p:cNvSpPr>
          <p:nvPr>
            <p:ph type="subTitle" idx="1"/>
          </p:nvPr>
        </p:nvSpPr>
        <p:spPr>
          <a:xfrm>
            <a:off x="397980" y="4410734"/>
            <a:ext cx="4156435" cy="1565353"/>
          </a:xfrm>
        </p:spPr>
        <p:txBody>
          <a:bodyPr lIns="0">
            <a:normAutofit/>
          </a:bodyPr>
          <a:lstStyle>
            <a:lvl1pPr marL="0" indent="0" algn="l">
              <a:lnSpc>
                <a:spcPct val="100000"/>
              </a:lnSpc>
              <a:buNone/>
              <a:defRPr sz="1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0FE5ECC8-493E-49BD-B716-014B7A7FB9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09464" y="163196"/>
            <a:ext cx="1098356" cy="512064"/>
          </a:xfrm>
          <a:prstGeom prst="rect">
            <a:avLst/>
          </a:prstGeom>
        </p:spPr>
      </p:pic>
    </p:spTree>
    <p:extLst>
      <p:ext uri="{BB962C8B-B14F-4D97-AF65-F5344CB8AC3E}">
        <p14:creationId xmlns:p14="http://schemas.microsoft.com/office/powerpoint/2010/main" val="214451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 Purple">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BE6B85-F340-37D3-64BA-69373A0FFF3C}"/>
              </a:ext>
            </a:extLst>
          </p:cNvPr>
          <p:cNvSpPr>
            <a:spLocks noGrp="1"/>
          </p:cNvSpPr>
          <p:nvPr>
            <p:ph type="pic" sz="quarter" idx="11" hasCustomPrompt="1"/>
          </p:nvPr>
        </p:nvSpPr>
        <p:spPr>
          <a:xfrm>
            <a:off x="0" y="0"/>
            <a:ext cx="6096000" cy="6858000"/>
          </a:xfrm>
          <a:solidFill>
            <a:schemeClr val="accent4"/>
          </a:solidFill>
        </p:spPr>
        <p:txBody>
          <a:bodyPr/>
          <a:lstStyle>
            <a:lvl1pPr marL="0" indent="0" algn="r">
              <a:buNone/>
              <a:defRPr>
                <a:solidFill>
                  <a:schemeClr val="bg1"/>
                </a:solidFill>
              </a:defRPr>
            </a:lvl1pPr>
          </a:lstStyle>
          <a:p>
            <a:r>
              <a:rPr lang="en-US" dirty="0"/>
              <a:t>Picture</a:t>
            </a:r>
          </a:p>
        </p:txBody>
      </p:sp>
      <p:sp>
        <p:nvSpPr>
          <p:cNvPr id="10" name="Title 1">
            <a:extLst>
              <a:ext uri="{FF2B5EF4-FFF2-40B4-BE49-F238E27FC236}">
                <a16:creationId xmlns:a16="http://schemas.microsoft.com/office/drawing/2014/main" id="{0460EC89-D503-B2EB-E23A-54A735A4569D}"/>
              </a:ext>
            </a:extLst>
          </p:cNvPr>
          <p:cNvSpPr>
            <a:spLocks noGrp="1"/>
          </p:cNvSpPr>
          <p:nvPr>
            <p:ph type="ctrTitle"/>
          </p:nvPr>
        </p:nvSpPr>
        <p:spPr>
          <a:xfrm>
            <a:off x="6486908" y="2930101"/>
            <a:ext cx="4612128" cy="2232511"/>
          </a:xfrm>
        </p:spPr>
        <p:txBody>
          <a:bodyPr anchor="t">
            <a:noAutofit/>
          </a:bodyPr>
          <a:lstStyle>
            <a:lvl1pPr algn="l">
              <a:defRPr sz="4800">
                <a:solidFill>
                  <a:schemeClr val="accent4"/>
                </a:solidFill>
                <a:latin typeface="+mj-lt"/>
              </a:defRPr>
            </a:lvl1pPr>
          </a:lstStyle>
          <a:p>
            <a:r>
              <a:rPr lang="en-GB" dirty="0"/>
              <a:t>Click to edit Master title</a:t>
            </a:r>
            <a:endParaRPr lang="en-US" dirty="0"/>
          </a:p>
        </p:txBody>
      </p:sp>
      <p:sp>
        <p:nvSpPr>
          <p:cNvPr id="11" name="Subtitle 2">
            <a:extLst>
              <a:ext uri="{FF2B5EF4-FFF2-40B4-BE49-F238E27FC236}">
                <a16:creationId xmlns:a16="http://schemas.microsoft.com/office/drawing/2014/main" id="{A1360D2E-E7C2-2844-D360-FCC6C8C9DC1E}"/>
              </a:ext>
            </a:extLst>
          </p:cNvPr>
          <p:cNvSpPr>
            <a:spLocks noGrp="1"/>
          </p:cNvSpPr>
          <p:nvPr>
            <p:ph type="subTitle" idx="1"/>
          </p:nvPr>
        </p:nvSpPr>
        <p:spPr>
          <a:xfrm>
            <a:off x="6486907" y="2484196"/>
            <a:ext cx="4612129" cy="275423"/>
          </a:xfrm>
        </p:spPr>
        <p:txBody>
          <a:bodyPr>
            <a:no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a:t>
            </a:r>
            <a:endParaRPr lang="en-US" dirty="0"/>
          </a:p>
        </p:txBody>
      </p:sp>
      <p:sp>
        <p:nvSpPr>
          <p:cNvPr id="12" name="Date Placeholder 31">
            <a:extLst>
              <a:ext uri="{FF2B5EF4-FFF2-40B4-BE49-F238E27FC236}">
                <a16:creationId xmlns:a16="http://schemas.microsoft.com/office/drawing/2014/main" id="{83959A08-000A-EBA9-C4DA-1EEAFD42C0C2}"/>
              </a:ext>
            </a:extLst>
          </p:cNvPr>
          <p:cNvSpPr>
            <a:spLocks noGrp="1"/>
          </p:cNvSpPr>
          <p:nvPr>
            <p:ph type="dt" sz="half" idx="10"/>
          </p:nvPr>
        </p:nvSpPr>
        <p:spPr>
          <a:xfrm>
            <a:off x="6474786" y="6356350"/>
            <a:ext cx="2743200" cy="365125"/>
          </a:xfrm>
        </p:spPr>
        <p:txBody>
          <a:bodyPr/>
          <a:lstStyle>
            <a:lvl1pPr>
              <a:defRPr>
                <a:solidFill>
                  <a:schemeClr val="accent4"/>
                </a:solidFill>
                <a:latin typeface="+mj-lt"/>
              </a:defRPr>
            </a:lvl1pPr>
          </a:lstStyle>
          <a:p>
            <a:r>
              <a:rPr lang="en-US" altLang="zh-CN"/>
              <a:t>7 May 2025</a:t>
            </a:r>
            <a:endParaRPr lang="en-US" dirty="0"/>
          </a:p>
        </p:txBody>
      </p:sp>
      <p:pic>
        <p:nvPicPr>
          <p:cNvPr id="7" name="Picture 6" descr="Diagram, text&#10;&#10;Description automatically generated">
            <a:extLst>
              <a:ext uri="{FF2B5EF4-FFF2-40B4-BE49-F238E27FC236}">
                <a16:creationId xmlns:a16="http://schemas.microsoft.com/office/drawing/2014/main" id="{911A2E27-72D0-4740-96C3-1A8C26CB89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17916" y="234950"/>
            <a:ext cx="4465949" cy="781050"/>
          </a:xfrm>
          <a:prstGeom prst="rect">
            <a:avLst/>
          </a:prstGeom>
        </p:spPr>
      </p:pic>
    </p:spTree>
    <p:extLst>
      <p:ext uri="{BB962C8B-B14F-4D97-AF65-F5344CB8AC3E}">
        <p14:creationId xmlns:p14="http://schemas.microsoft.com/office/powerpoint/2010/main" val="28108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Imagery - Purple">
    <p:bg>
      <p:bgPr>
        <a:solidFill>
          <a:schemeClr val="accent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C2A5A0F-D15B-3542-08DA-B8DD88A47AA3}"/>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a16="http://schemas.microsoft.com/office/drawing/2014/main" id="{8B71E1D0-E3BD-DF4F-A7E0-8455FD374D29}"/>
              </a:ext>
            </a:extLst>
          </p:cNvPr>
          <p:cNvSpPr>
            <a:spLocks noGrp="1"/>
          </p:cNvSpPr>
          <p:nvPr>
            <p:ph type="ctrTitle"/>
          </p:nvPr>
        </p:nvSpPr>
        <p:spPr>
          <a:xfrm>
            <a:off x="6459965" y="1354764"/>
            <a:ext cx="4955544" cy="1506491"/>
          </a:xfrm>
        </p:spPr>
        <p:txBody>
          <a:bodyPr anchor="t">
            <a:noAutofit/>
          </a:bodyPr>
          <a:lstStyle>
            <a:lvl1pPr algn="l">
              <a:defRPr sz="4800">
                <a:solidFill>
                  <a:schemeClr val="accent4"/>
                </a:solidFill>
                <a:latin typeface="+mj-lt"/>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1239F1C6-5FE2-9446-8B14-094F18ADDA72}"/>
              </a:ext>
            </a:extLst>
          </p:cNvPr>
          <p:cNvSpPr>
            <a:spLocks noGrp="1"/>
          </p:cNvSpPr>
          <p:nvPr>
            <p:ph type="subTitle" idx="1"/>
          </p:nvPr>
        </p:nvSpPr>
        <p:spPr>
          <a:xfrm>
            <a:off x="6455015" y="2888341"/>
            <a:ext cx="4955544" cy="1655762"/>
          </a:xfrm>
        </p:spPr>
        <p:txBody>
          <a:bodyPr anchor="t">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D9197B02-7B46-60E9-C757-6939AFBB7021}"/>
              </a:ext>
            </a:extLst>
          </p:cNvPr>
          <p:cNvSpPr>
            <a:spLocks noGrp="1"/>
          </p:cNvSpPr>
          <p:nvPr>
            <p:ph type="dt" sz="half" idx="10"/>
          </p:nvPr>
        </p:nvSpPr>
        <p:spPr>
          <a:xfrm>
            <a:off x="6455015" y="6356350"/>
            <a:ext cx="2743200" cy="365125"/>
          </a:xfrm>
        </p:spPr>
        <p:txBody>
          <a:bodyPr/>
          <a:lstStyle>
            <a:lvl1pPr>
              <a:defRPr>
                <a:solidFill>
                  <a:schemeClr val="accent4"/>
                </a:solidFill>
                <a:latin typeface="+mj-lt"/>
              </a:defRPr>
            </a:lvl1pPr>
          </a:lstStyle>
          <a:p>
            <a:r>
              <a:rPr lang="en-US" altLang="zh-CN"/>
              <a:t>7 May 2025</a:t>
            </a:r>
            <a:endParaRPr lang="en-US" dirty="0"/>
          </a:p>
        </p:txBody>
      </p:sp>
      <p:sp>
        <p:nvSpPr>
          <p:cNvPr id="2" name="Picture Placeholder 16">
            <a:extLst>
              <a:ext uri="{FF2B5EF4-FFF2-40B4-BE49-F238E27FC236}">
                <a16:creationId xmlns:a16="http://schemas.microsoft.com/office/drawing/2014/main" id="{6B55AF9E-CAA4-8836-C9F4-92841CCD9832}"/>
              </a:ext>
            </a:extLst>
          </p:cNvPr>
          <p:cNvSpPr>
            <a:spLocks noGrp="1"/>
          </p:cNvSpPr>
          <p:nvPr>
            <p:ph type="pic" sz="quarter" idx="11" hasCustomPrompt="1"/>
          </p:nvPr>
        </p:nvSpPr>
        <p:spPr>
          <a:xfrm>
            <a:off x="0" y="0"/>
            <a:ext cx="6096000" cy="6858000"/>
          </a:xfrm>
          <a:noFill/>
        </p:spPr>
        <p:txBody>
          <a:bodyPr/>
          <a:lstStyle>
            <a:lvl1pPr marL="0" indent="0" algn="r">
              <a:buNone/>
              <a:defRPr>
                <a:solidFill>
                  <a:schemeClr val="bg1"/>
                </a:solidFill>
              </a:defRPr>
            </a:lvl1pPr>
          </a:lstStyle>
          <a:p>
            <a:r>
              <a:rPr lang="en-US" dirty="0"/>
              <a:t>Picture</a:t>
            </a:r>
          </a:p>
        </p:txBody>
      </p:sp>
      <p:pic>
        <p:nvPicPr>
          <p:cNvPr id="10" name="Picture 9" descr="A picture containing text, clipart&#10;&#10;Description automatically generated">
            <a:extLst>
              <a:ext uri="{FF2B5EF4-FFF2-40B4-BE49-F238E27FC236}">
                <a16:creationId xmlns:a16="http://schemas.microsoft.com/office/drawing/2014/main" id="{FE131F8E-5F7D-4F85-B07B-78F19B9CEF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09464" y="163196"/>
            <a:ext cx="1098356" cy="512064"/>
          </a:xfrm>
          <a:prstGeom prst="rect">
            <a:avLst/>
          </a:prstGeom>
        </p:spPr>
      </p:pic>
    </p:spTree>
    <p:extLst>
      <p:ext uri="{BB962C8B-B14F-4D97-AF65-F5344CB8AC3E}">
        <p14:creationId xmlns:p14="http://schemas.microsoft.com/office/powerpoint/2010/main" val="35248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ith Imagery - Gold">
    <p:bg>
      <p:bgPr>
        <a:solidFill>
          <a:schemeClr val="accent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10E1FAF-F6B2-BC56-C019-E63CDCFEE919}"/>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a16="http://schemas.microsoft.com/office/drawing/2014/main" id="{9214B4D0-DA70-EBCB-4F0F-06D270FBCA35}"/>
              </a:ext>
            </a:extLst>
          </p:cNvPr>
          <p:cNvSpPr>
            <a:spLocks noGrp="1"/>
          </p:cNvSpPr>
          <p:nvPr>
            <p:ph type="ctrTitle"/>
          </p:nvPr>
        </p:nvSpPr>
        <p:spPr>
          <a:xfrm>
            <a:off x="6459965" y="1354764"/>
            <a:ext cx="4955544" cy="1506491"/>
          </a:xfrm>
        </p:spPr>
        <p:txBody>
          <a:bodyPr anchor="t">
            <a:noAutofit/>
          </a:bodyPr>
          <a:lstStyle>
            <a:lvl1pPr algn="l">
              <a:defRPr sz="4800">
                <a:solidFill>
                  <a:schemeClr val="accent1"/>
                </a:solidFill>
                <a:latin typeface="+mj-lt"/>
              </a:defRPr>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5D3F5BD5-6ACE-FFEF-D8E9-0DD341294B28}"/>
              </a:ext>
            </a:extLst>
          </p:cNvPr>
          <p:cNvSpPr>
            <a:spLocks noGrp="1"/>
          </p:cNvSpPr>
          <p:nvPr>
            <p:ph type="subTitle" idx="1"/>
          </p:nvPr>
        </p:nvSpPr>
        <p:spPr>
          <a:xfrm>
            <a:off x="6455015" y="2888341"/>
            <a:ext cx="4955544" cy="1655762"/>
          </a:xfrm>
        </p:spPr>
        <p:txBody>
          <a:bodyPr anchor="t">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Date Placeholder 3">
            <a:extLst>
              <a:ext uri="{FF2B5EF4-FFF2-40B4-BE49-F238E27FC236}">
                <a16:creationId xmlns:a16="http://schemas.microsoft.com/office/drawing/2014/main" id="{39ED2BB0-2402-B4DA-8F3D-2A24616CE903}"/>
              </a:ext>
            </a:extLst>
          </p:cNvPr>
          <p:cNvSpPr>
            <a:spLocks noGrp="1"/>
          </p:cNvSpPr>
          <p:nvPr>
            <p:ph type="dt" sz="half" idx="10"/>
          </p:nvPr>
        </p:nvSpPr>
        <p:spPr>
          <a:xfrm>
            <a:off x="6455015" y="6356350"/>
            <a:ext cx="2743200" cy="365125"/>
          </a:xfrm>
        </p:spPr>
        <p:txBody>
          <a:bodyPr/>
          <a:lstStyle>
            <a:lvl1pPr>
              <a:defRPr>
                <a:solidFill>
                  <a:schemeClr val="accent1"/>
                </a:solidFill>
                <a:latin typeface="+mj-lt"/>
              </a:defRPr>
            </a:lvl1pPr>
          </a:lstStyle>
          <a:p>
            <a:r>
              <a:rPr lang="en-US" altLang="zh-CN"/>
              <a:t>7 May 2025</a:t>
            </a:r>
            <a:endParaRPr lang="en-US" dirty="0"/>
          </a:p>
        </p:txBody>
      </p:sp>
      <p:sp>
        <p:nvSpPr>
          <p:cNvPr id="2" name="Picture Placeholder 16">
            <a:extLst>
              <a:ext uri="{FF2B5EF4-FFF2-40B4-BE49-F238E27FC236}">
                <a16:creationId xmlns:a16="http://schemas.microsoft.com/office/drawing/2014/main" id="{09E5C70F-95C0-8C04-08B3-304C770869F4}"/>
              </a:ext>
            </a:extLst>
          </p:cNvPr>
          <p:cNvSpPr>
            <a:spLocks noGrp="1"/>
          </p:cNvSpPr>
          <p:nvPr>
            <p:ph type="pic" sz="quarter" idx="11" hasCustomPrompt="1"/>
          </p:nvPr>
        </p:nvSpPr>
        <p:spPr>
          <a:xfrm>
            <a:off x="0" y="0"/>
            <a:ext cx="6096000" cy="6858000"/>
          </a:xfrm>
          <a:noFill/>
        </p:spPr>
        <p:txBody>
          <a:bodyPr/>
          <a:lstStyle>
            <a:lvl1pPr marL="0" indent="0" algn="r">
              <a:buNone/>
              <a:defRPr>
                <a:solidFill>
                  <a:schemeClr val="bg1"/>
                </a:solidFill>
              </a:defRPr>
            </a:lvl1pPr>
          </a:lstStyle>
          <a:p>
            <a:r>
              <a:rPr lang="en-US" dirty="0"/>
              <a:t>Picture</a:t>
            </a:r>
          </a:p>
        </p:txBody>
      </p:sp>
      <p:pic>
        <p:nvPicPr>
          <p:cNvPr id="12" name="Picture 11" descr="A picture containing text, clipart&#10;&#10;Description automatically generated">
            <a:extLst>
              <a:ext uri="{FF2B5EF4-FFF2-40B4-BE49-F238E27FC236}">
                <a16:creationId xmlns:a16="http://schemas.microsoft.com/office/drawing/2014/main" id="{7E3463EA-910F-4B0D-A1DA-8B45A5BBC5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43968" y="163196"/>
            <a:ext cx="1098356" cy="512064"/>
          </a:xfrm>
          <a:prstGeom prst="rect">
            <a:avLst/>
          </a:prstGeom>
        </p:spPr>
      </p:pic>
    </p:spTree>
    <p:extLst>
      <p:ext uri="{BB962C8B-B14F-4D97-AF65-F5344CB8AC3E}">
        <p14:creationId xmlns:p14="http://schemas.microsoft.com/office/powerpoint/2010/main" val="279199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with Imagery - Grey">
    <p:bg>
      <p:bgPr>
        <a:solidFill>
          <a:schemeClr val="bg1">
            <a:lumMod val="7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7C567E-72BB-1691-6CAD-0AC0B37A561C}"/>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C92ABEA1-DE96-DF48-7D85-CA6E4DCB6C16}"/>
              </a:ext>
            </a:extLst>
          </p:cNvPr>
          <p:cNvSpPr>
            <a:spLocks noGrp="1"/>
          </p:cNvSpPr>
          <p:nvPr>
            <p:ph type="ctrTitle"/>
          </p:nvPr>
        </p:nvSpPr>
        <p:spPr>
          <a:xfrm>
            <a:off x="6459965" y="1354764"/>
            <a:ext cx="4955544" cy="1506491"/>
          </a:xfrm>
        </p:spPr>
        <p:txBody>
          <a:bodyPr anchor="t">
            <a:noAutofit/>
          </a:bodyPr>
          <a:lstStyle>
            <a:lvl1pPr algn="l">
              <a:defRPr sz="4800">
                <a:solidFill>
                  <a:schemeClr val="accent1"/>
                </a:solidFill>
                <a:latin typeface="+mj-lt"/>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07CE1F88-87C6-E783-01F0-380B24A93B5C}"/>
              </a:ext>
            </a:extLst>
          </p:cNvPr>
          <p:cNvSpPr>
            <a:spLocks noGrp="1"/>
          </p:cNvSpPr>
          <p:nvPr>
            <p:ph type="subTitle" idx="1"/>
          </p:nvPr>
        </p:nvSpPr>
        <p:spPr>
          <a:xfrm>
            <a:off x="6455015" y="2888341"/>
            <a:ext cx="4955544" cy="1655762"/>
          </a:xfrm>
        </p:spPr>
        <p:txBody>
          <a:bodyPr anchor="t">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FE6B17B-EEC4-A358-9926-B051FB8B8377}"/>
              </a:ext>
            </a:extLst>
          </p:cNvPr>
          <p:cNvSpPr>
            <a:spLocks noGrp="1"/>
          </p:cNvSpPr>
          <p:nvPr>
            <p:ph type="dt" sz="half" idx="10"/>
          </p:nvPr>
        </p:nvSpPr>
        <p:spPr>
          <a:xfrm>
            <a:off x="6455015" y="6356350"/>
            <a:ext cx="2743200" cy="365125"/>
          </a:xfrm>
        </p:spPr>
        <p:txBody>
          <a:bodyPr/>
          <a:lstStyle>
            <a:lvl1pPr>
              <a:defRPr>
                <a:solidFill>
                  <a:schemeClr val="accent1"/>
                </a:solidFill>
                <a:latin typeface="+mj-lt"/>
              </a:defRPr>
            </a:lvl1pPr>
          </a:lstStyle>
          <a:p>
            <a:r>
              <a:rPr lang="en-US" altLang="zh-CN"/>
              <a:t>7 May 2025</a:t>
            </a:r>
            <a:endParaRPr lang="en-US" dirty="0"/>
          </a:p>
        </p:txBody>
      </p:sp>
      <p:sp>
        <p:nvSpPr>
          <p:cNvPr id="3" name="Picture Placeholder 16">
            <a:extLst>
              <a:ext uri="{FF2B5EF4-FFF2-40B4-BE49-F238E27FC236}">
                <a16:creationId xmlns:a16="http://schemas.microsoft.com/office/drawing/2014/main" id="{3794F67D-BCA4-55A7-2D3B-472886108E28}"/>
              </a:ext>
            </a:extLst>
          </p:cNvPr>
          <p:cNvSpPr>
            <a:spLocks noGrp="1"/>
          </p:cNvSpPr>
          <p:nvPr>
            <p:ph type="pic" sz="quarter" idx="11" hasCustomPrompt="1"/>
          </p:nvPr>
        </p:nvSpPr>
        <p:spPr>
          <a:xfrm>
            <a:off x="0" y="0"/>
            <a:ext cx="6096000" cy="6858000"/>
          </a:xfrm>
          <a:noFill/>
        </p:spPr>
        <p:txBody>
          <a:bodyPr/>
          <a:lstStyle>
            <a:lvl1pPr marL="0" indent="0" algn="r">
              <a:buNone/>
              <a:defRPr>
                <a:solidFill>
                  <a:schemeClr val="bg1"/>
                </a:solidFill>
              </a:defRPr>
            </a:lvl1pPr>
          </a:lstStyle>
          <a:p>
            <a:r>
              <a:rPr lang="en-US" dirty="0"/>
              <a:t>Picture</a:t>
            </a:r>
          </a:p>
        </p:txBody>
      </p:sp>
      <p:pic>
        <p:nvPicPr>
          <p:cNvPr id="10" name="Picture 9" descr="A picture containing text&#10;&#10;Description automatically generated">
            <a:extLst>
              <a:ext uri="{FF2B5EF4-FFF2-40B4-BE49-F238E27FC236}">
                <a16:creationId xmlns:a16="http://schemas.microsoft.com/office/drawing/2014/main" id="{59B0F0E9-CF93-4DC3-83F4-3C14274E3C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58562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Purpl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BE2482-8622-C84F-94D5-5E247B21C646}"/>
              </a:ext>
            </a:extLst>
          </p:cNvPr>
          <p:cNvSpPr>
            <a:spLocks noGrp="1"/>
          </p:cNvSpPr>
          <p:nvPr>
            <p:ph type="dt" sz="half" idx="10"/>
          </p:nvPr>
        </p:nvSpPr>
        <p:spPr/>
        <p:txBody>
          <a:bodyPr lIns="0"/>
          <a:lstStyle>
            <a:lvl1pPr>
              <a:defRPr>
                <a:solidFill>
                  <a:schemeClr val="accent4"/>
                </a:solidFill>
                <a:latin typeface="+mj-lt"/>
              </a:defRPr>
            </a:lvl1pPr>
          </a:lstStyle>
          <a:p>
            <a:r>
              <a:rPr lang="en-US" altLang="zh-CN"/>
              <a:t>7 May 2025</a:t>
            </a:r>
            <a:endParaRPr lang="en-US" dirty="0"/>
          </a:p>
        </p:txBody>
      </p:sp>
      <p:sp>
        <p:nvSpPr>
          <p:cNvPr id="11" name="Slide Number Placeholder 5">
            <a:extLst>
              <a:ext uri="{FF2B5EF4-FFF2-40B4-BE49-F238E27FC236}">
                <a16:creationId xmlns:a16="http://schemas.microsoft.com/office/drawing/2014/main" id="{FA1FECDB-65A5-4546-B8EC-90F462C583BC}"/>
              </a:ext>
            </a:extLst>
          </p:cNvPr>
          <p:cNvSpPr>
            <a:spLocks noGrp="1"/>
          </p:cNvSpPr>
          <p:nvPr>
            <p:ph type="sldNum" sz="quarter" idx="12"/>
          </p:nvPr>
        </p:nvSpPr>
        <p:spPr>
          <a:xfrm>
            <a:off x="9303195" y="6356350"/>
            <a:ext cx="2743200" cy="365125"/>
          </a:xfrm>
        </p:spPr>
        <p:txBody>
          <a:bodyPr/>
          <a:lstStyle>
            <a:lvl1pPr>
              <a:defRPr>
                <a:solidFill>
                  <a:schemeClr val="bg1"/>
                </a:solidFill>
                <a:latin typeface="+mj-lt"/>
              </a:defRPr>
            </a:lvl1pPr>
          </a:lstStyle>
          <a:p>
            <a:fld id="{7EB81B2B-FE88-CD45-B1AD-F9ACA635D2C8}" type="slidenum">
              <a:rPr lang="en-US" smtClean="0"/>
              <a:pPr/>
              <a:t>‹#›</a:t>
            </a:fld>
            <a:endParaRPr lang="en-US"/>
          </a:p>
        </p:txBody>
      </p:sp>
      <p:sp>
        <p:nvSpPr>
          <p:cNvPr id="16" name="Title 1">
            <a:extLst>
              <a:ext uri="{FF2B5EF4-FFF2-40B4-BE49-F238E27FC236}">
                <a16:creationId xmlns:a16="http://schemas.microsoft.com/office/drawing/2014/main" id="{15C717B0-C473-0B58-5DCC-A0154B1C0FF7}"/>
              </a:ext>
            </a:extLst>
          </p:cNvPr>
          <p:cNvSpPr>
            <a:spLocks noGrp="1"/>
          </p:cNvSpPr>
          <p:nvPr>
            <p:ph type="ctrTitle"/>
          </p:nvPr>
        </p:nvSpPr>
        <p:spPr>
          <a:xfrm>
            <a:off x="397981" y="1339784"/>
            <a:ext cx="8405360" cy="813331"/>
          </a:xfrm>
        </p:spPr>
        <p:txBody>
          <a:bodyPr lIns="0" anchor="t">
            <a:normAutofit/>
          </a:bodyPr>
          <a:lstStyle>
            <a:lvl1pPr algn="l">
              <a:defRPr sz="4800">
                <a:solidFill>
                  <a:schemeClr val="accent4"/>
                </a:solidFill>
                <a:latin typeface="+mj-lt"/>
              </a:defRPr>
            </a:lvl1pPr>
          </a:lstStyle>
          <a:p>
            <a:r>
              <a:rPr lang="en-GB" dirty="0"/>
              <a:t>Click to edit Master title style</a:t>
            </a:r>
            <a:endParaRPr lang="en-US" dirty="0"/>
          </a:p>
        </p:txBody>
      </p:sp>
      <p:sp>
        <p:nvSpPr>
          <p:cNvPr id="17" name="Subtitle 2">
            <a:extLst>
              <a:ext uri="{FF2B5EF4-FFF2-40B4-BE49-F238E27FC236}">
                <a16:creationId xmlns:a16="http://schemas.microsoft.com/office/drawing/2014/main" id="{425D314F-FF07-653A-AD8B-13E55D98B3DE}"/>
              </a:ext>
            </a:extLst>
          </p:cNvPr>
          <p:cNvSpPr>
            <a:spLocks noGrp="1"/>
          </p:cNvSpPr>
          <p:nvPr>
            <p:ph type="subTitle" idx="1"/>
          </p:nvPr>
        </p:nvSpPr>
        <p:spPr>
          <a:xfrm>
            <a:off x="397980" y="2236546"/>
            <a:ext cx="4855337" cy="813331"/>
          </a:xfrm>
        </p:spPr>
        <p:txBody>
          <a:bodyPr lIns="0">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7" name="Straight Connector 6">
            <a:extLst>
              <a:ext uri="{FF2B5EF4-FFF2-40B4-BE49-F238E27FC236}">
                <a16:creationId xmlns:a16="http://schemas.microsoft.com/office/drawing/2014/main" id="{26332CC0-B678-3895-47A8-902A3BDFEDC3}"/>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8" name="Picture 7" descr="A picture containing text, clipart&#10;&#10;Description automatically generated">
            <a:extLst>
              <a:ext uri="{FF2B5EF4-FFF2-40B4-BE49-F238E27FC236}">
                <a16:creationId xmlns:a16="http://schemas.microsoft.com/office/drawing/2014/main" id="{A9C2677E-4019-4FD0-9A3E-6D0CC71DA5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09464" y="163196"/>
            <a:ext cx="1098356" cy="512064"/>
          </a:xfrm>
          <a:prstGeom prst="rect">
            <a:avLst/>
          </a:prstGeom>
        </p:spPr>
      </p:pic>
    </p:spTree>
    <p:extLst>
      <p:ext uri="{BB962C8B-B14F-4D97-AF65-F5344CB8AC3E}">
        <p14:creationId xmlns:p14="http://schemas.microsoft.com/office/powerpoint/2010/main" val="342789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Gold">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BE2482-8622-C84F-94D5-5E247B21C646}"/>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6" name="Slide Number Placeholder 5">
            <a:extLst>
              <a:ext uri="{FF2B5EF4-FFF2-40B4-BE49-F238E27FC236}">
                <a16:creationId xmlns:a16="http://schemas.microsoft.com/office/drawing/2014/main" id="{81CA24D8-73EB-D543-98D6-FD452FA20FE8}"/>
              </a:ext>
            </a:extLst>
          </p:cNvPr>
          <p:cNvSpPr>
            <a:spLocks noGrp="1"/>
          </p:cNvSpPr>
          <p:nvPr>
            <p:ph type="sldNum" sz="quarter" idx="12"/>
          </p:nvPr>
        </p:nvSpPr>
        <p:spPr>
          <a:xfrm>
            <a:off x="9303195" y="6356350"/>
            <a:ext cx="2743200" cy="365125"/>
          </a:xfrm>
          <a:prstGeom prst="rect">
            <a:avLst/>
          </a:prstGeom>
        </p:spPr>
        <p:txBody>
          <a:bodyPr/>
          <a:lstStyle>
            <a:lvl1pPr>
              <a:defRPr>
                <a:solidFill>
                  <a:schemeClr val="bg1"/>
                </a:solidFill>
                <a:latin typeface="+mj-lt"/>
              </a:defRPr>
            </a:lvl1pPr>
          </a:lstStyle>
          <a:p>
            <a:fld id="{7EB81B2B-FE88-CD45-B1AD-F9ACA635D2C8}" type="slidenum">
              <a:rPr lang="en-US" smtClean="0"/>
              <a:pPr/>
              <a:t>‹#›</a:t>
            </a:fld>
            <a:endParaRPr lang="en-US"/>
          </a:p>
        </p:txBody>
      </p:sp>
      <p:cxnSp>
        <p:nvCxnSpPr>
          <p:cNvPr id="8" name="Straight Connector 7">
            <a:extLst>
              <a:ext uri="{FF2B5EF4-FFF2-40B4-BE49-F238E27FC236}">
                <a16:creationId xmlns:a16="http://schemas.microsoft.com/office/drawing/2014/main" id="{256E9AF7-91FC-1FF5-4EB4-2569D2F058CC}"/>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78C6C5F6-0BDC-6FE7-27C9-6692C3492C8E}"/>
              </a:ext>
            </a:extLst>
          </p:cNvPr>
          <p:cNvSpPr>
            <a:spLocks noGrp="1"/>
          </p:cNvSpPr>
          <p:nvPr>
            <p:ph type="ctrTitle"/>
          </p:nvPr>
        </p:nvSpPr>
        <p:spPr>
          <a:xfrm>
            <a:off x="397981" y="1339784"/>
            <a:ext cx="8405360" cy="813331"/>
          </a:xfrm>
        </p:spPr>
        <p:txBody>
          <a:bodyPr lIns="0" anchor="t">
            <a:normAutofit/>
          </a:bodyPr>
          <a:lstStyle>
            <a:lvl1pPr algn="l">
              <a:defRPr sz="4800">
                <a:solidFill>
                  <a:schemeClr val="accent1"/>
                </a:solidFill>
                <a:latin typeface="+mj-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CC2D833-A457-D094-33ED-62D379D0C68E}"/>
              </a:ext>
            </a:extLst>
          </p:cNvPr>
          <p:cNvSpPr>
            <a:spLocks noGrp="1"/>
          </p:cNvSpPr>
          <p:nvPr>
            <p:ph type="subTitle" idx="1"/>
          </p:nvPr>
        </p:nvSpPr>
        <p:spPr>
          <a:xfrm>
            <a:off x="397980" y="2236546"/>
            <a:ext cx="4855337" cy="813331"/>
          </a:xfrm>
        </p:spPr>
        <p:txBody>
          <a:bodyPr lIns="0">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61B4E1F5-B655-4DC6-87BF-9528BDEDE3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09464" y="163196"/>
            <a:ext cx="1098356" cy="512064"/>
          </a:xfrm>
          <a:prstGeom prst="rect">
            <a:avLst/>
          </a:prstGeom>
        </p:spPr>
      </p:pic>
    </p:spTree>
    <p:extLst>
      <p:ext uri="{BB962C8B-B14F-4D97-AF65-F5344CB8AC3E}">
        <p14:creationId xmlns:p14="http://schemas.microsoft.com/office/powerpoint/2010/main" val="132773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lumMod val="75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BE2482-8622-C84F-94D5-5E247B21C646}"/>
              </a:ext>
            </a:extLst>
          </p:cNvPr>
          <p:cNvSpPr>
            <a:spLocks noGrp="1"/>
          </p:cNvSpPr>
          <p:nvPr>
            <p:ph type="dt" sz="half" idx="10"/>
          </p:nvPr>
        </p:nvSpPr>
        <p:spPr/>
        <p:txBody>
          <a:bodyPr lIns="0"/>
          <a:lstStyle>
            <a:lvl1pPr>
              <a:defRPr>
                <a:solidFill>
                  <a:schemeClr val="accent1"/>
                </a:solidFill>
                <a:latin typeface="+mj-lt"/>
              </a:defRPr>
            </a:lvl1pPr>
          </a:lstStyle>
          <a:p>
            <a:r>
              <a:rPr lang="en-US" altLang="zh-CN"/>
              <a:t>7 May 2025</a:t>
            </a:r>
            <a:endParaRPr lang="en-US" dirty="0"/>
          </a:p>
        </p:txBody>
      </p:sp>
      <p:sp>
        <p:nvSpPr>
          <p:cNvPr id="6" name="Slide Number Placeholder 5">
            <a:extLst>
              <a:ext uri="{FF2B5EF4-FFF2-40B4-BE49-F238E27FC236}">
                <a16:creationId xmlns:a16="http://schemas.microsoft.com/office/drawing/2014/main" id="{81CA24D8-73EB-D543-98D6-FD452FA20FE8}"/>
              </a:ext>
            </a:extLst>
          </p:cNvPr>
          <p:cNvSpPr>
            <a:spLocks noGrp="1"/>
          </p:cNvSpPr>
          <p:nvPr>
            <p:ph type="sldNum" sz="quarter" idx="12"/>
          </p:nvPr>
        </p:nvSpPr>
        <p:spPr>
          <a:xfrm>
            <a:off x="9303195" y="6356350"/>
            <a:ext cx="2743200" cy="365125"/>
          </a:xfrm>
          <a:prstGeom prst="rect">
            <a:avLst/>
          </a:prstGeom>
        </p:spPr>
        <p:txBody>
          <a:bodyPr/>
          <a:lstStyle>
            <a:lvl1pPr>
              <a:defRPr>
                <a:solidFill>
                  <a:schemeClr val="bg1"/>
                </a:solidFill>
                <a:latin typeface="+mj-lt"/>
              </a:defRPr>
            </a:lvl1pPr>
          </a:lstStyle>
          <a:p>
            <a:fld id="{7EB81B2B-FE88-CD45-B1AD-F9ACA635D2C8}" type="slidenum">
              <a:rPr lang="en-US" smtClean="0"/>
              <a:pPr/>
              <a:t>‹#›</a:t>
            </a:fld>
            <a:endParaRPr lang="en-US"/>
          </a:p>
        </p:txBody>
      </p:sp>
      <p:cxnSp>
        <p:nvCxnSpPr>
          <p:cNvPr id="8" name="Straight Connector 7">
            <a:extLst>
              <a:ext uri="{FF2B5EF4-FFF2-40B4-BE49-F238E27FC236}">
                <a16:creationId xmlns:a16="http://schemas.microsoft.com/office/drawing/2014/main" id="{F16803CC-FF40-6226-760F-E5732BDC2DCB}"/>
              </a:ext>
            </a:extLst>
          </p:cNvPr>
          <p:cNvCxnSpPr>
            <a:cxnSpLocks/>
          </p:cNvCxnSpPr>
          <p:nvPr userDrawn="1"/>
        </p:nvCxnSpPr>
        <p:spPr>
          <a:xfrm>
            <a:off x="0" y="838456"/>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3F13FBA-6FF5-A8DB-705E-FF7B62367A92}"/>
              </a:ext>
            </a:extLst>
          </p:cNvPr>
          <p:cNvSpPr>
            <a:spLocks noGrp="1"/>
          </p:cNvSpPr>
          <p:nvPr>
            <p:ph type="ctrTitle"/>
          </p:nvPr>
        </p:nvSpPr>
        <p:spPr>
          <a:xfrm>
            <a:off x="397981" y="1339784"/>
            <a:ext cx="8405360" cy="813331"/>
          </a:xfrm>
        </p:spPr>
        <p:txBody>
          <a:bodyPr lIns="0" anchor="t">
            <a:normAutofit/>
          </a:bodyPr>
          <a:lstStyle>
            <a:lvl1pPr algn="l">
              <a:defRPr sz="4800">
                <a:solidFill>
                  <a:schemeClr val="accent1"/>
                </a:solidFill>
                <a:latin typeface="+mj-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ABECE11-2FEC-3A5A-70D6-CA2F537B323D}"/>
              </a:ext>
            </a:extLst>
          </p:cNvPr>
          <p:cNvSpPr>
            <a:spLocks noGrp="1"/>
          </p:cNvSpPr>
          <p:nvPr>
            <p:ph type="subTitle" idx="1"/>
          </p:nvPr>
        </p:nvSpPr>
        <p:spPr>
          <a:xfrm>
            <a:off x="397980" y="2236546"/>
            <a:ext cx="4855337" cy="813331"/>
          </a:xfrm>
        </p:spPr>
        <p:txBody>
          <a:bodyPr lIns="0">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9" name="Picture 8" descr="A picture containing text&#10;&#10;Description automatically generated">
            <a:extLst>
              <a:ext uri="{FF2B5EF4-FFF2-40B4-BE49-F238E27FC236}">
                <a16:creationId xmlns:a16="http://schemas.microsoft.com/office/drawing/2014/main" id="{15284E0D-DD33-4A49-A9DD-5C18F94BB2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4718" y="104613"/>
            <a:ext cx="1332676" cy="676656"/>
          </a:xfrm>
          <a:prstGeom prst="rect">
            <a:avLst/>
          </a:prstGeom>
        </p:spPr>
      </p:pic>
    </p:spTree>
    <p:extLst>
      <p:ext uri="{BB962C8B-B14F-4D97-AF65-F5344CB8AC3E}">
        <p14:creationId xmlns:p14="http://schemas.microsoft.com/office/powerpoint/2010/main" val="327368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AA755-1E9C-6740-B01A-7D552C9C7506}"/>
              </a:ext>
            </a:extLst>
          </p:cNvPr>
          <p:cNvSpPr>
            <a:spLocks noGrp="1"/>
          </p:cNvSpPr>
          <p:nvPr>
            <p:ph type="title"/>
          </p:nvPr>
        </p:nvSpPr>
        <p:spPr>
          <a:xfrm>
            <a:off x="385859" y="1005422"/>
            <a:ext cx="10515600" cy="61372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BC8395C-2251-2C4B-B8FA-8C5B26506E24}"/>
              </a:ext>
            </a:extLst>
          </p:cNvPr>
          <p:cNvSpPr>
            <a:spLocks noGrp="1"/>
          </p:cNvSpPr>
          <p:nvPr>
            <p:ph type="body" idx="1"/>
          </p:nvPr>
        </p:nvSpPr>
        <p:spPr>
          <a:xfrm>
            <a:off x="385859" y="1806140"/>
            <a:ext cx="10515600" cy="434973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E16E519-C2B8-BB45-B1C2-777B40DA1054}"/>
              </a:ext>
            </a:extLst>
          </p:cNvPr>
          <p:cNvSpPr>
            <a:spLocks noGrp="1"/>
          </p:cNvSpPr>
          <p:nvPr>
            <p:ph type="dt" sz="half" idx="2"/>
          </p:nvPr>
        </p:nvSpPr>
        <p:spPr>
          <a:xfrm>
            <a:off x="385859" y="6356350"/>
            <a:ext cx="2743200" cy="365125"/>
          </a:xfrm>
          <a:prstGeom prst="rect">
            <a:avLst/>
          </a:prstGeom>
        </p:spPr>
        <p:txBody>
          <a:bodyPr vert="horz" lIns="91440" tIns="45720" rIns="91440" bIns="45720" rtlCol="0" anchor="ctr"/>
          <a:lstStyle>
            <a:lvl1pPr algn="l">
              <a:defRPr sz="900" b="0" i="0">
                <a:solidFill>
                  <a:schemeClr val="tx1"/>
                </a:solidFill>
                <a:latin typeface="Arial" panose="020B0604020202020204" pitchFamily="34" charset="0"/>
                <a:ea typeface="Noto Sans TC" panose="020B0500000000000000" pitchFamily="34" charset="-128"/>
                <a:cs typeface="Arial" panose="020B0604020202020204" pitchFamily="34" charset="0"/>
              </a:defRPr>
            </a:lvl1pPr>
          </a:lstStyle>
          <a:p>
            <a:r>
              <a:rPr lang="en-US" altLang="zh-CN"/>
              <a:t>7 May 2025</a:t>
            </a:r>
            <a:endParaRPr lang="en-US" dirty="0"/>
          </a:p>
        </p:txBody>
      </p:sp>
      <p:sp>
        <p:nvSpPr>
          <p:cNvPr id="6" name="Slide Number Placeholder 5">
            <a:extLst>
              <a:ext uri="{FF2B5EF4-FFF2-40B4-BE49-F238E27FC236}">
                <a16:creationId xmlns:a16="http://schemas.microsoft.com/office/drawing/2014/main" id="{95FEF176-F9EE-8A47-80FF-83921178D8F1}"/>
              </a:ext>
            </a:extLst>
          </p:cNvPr>
          <p:cNvSpPr>
            <a:spLocks noGrp="1"/>
          </p:cNvSpPr>
          <p:nvPr>
            <p:ph type="sldNum" sz="quarter" idx="4"/>
          </p:nvPr>
        </p:nvSpPr>
        <p:spPr>
          <a:xfrm>
            <a:off x="9185302" y="6356350"/>
            <a:ext cx="27432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ea typeface="Noto Sans TC" panose="020B0500000000000000" pitchFamily="34" charset="-128"/>
                <a:cs typeface="Arial" panose="020B0604020202020204" pitchFamily="34" charset="0"/>
              </a:defRPr>
            </a:lvl1pPr>
          </a:lstStyle>
          <a:p>
            <a:fld id="{7EB81B2B-FE88-CD45-B1AD-F9ACA635D2C8}" type="slidenum">
              <a:rPr lang="en-US" smtClean="0"/>
              <a:pPr/>
              <a:t>‹#›</a:t>
            </a:fld>
            <a:endParaRPr lang="en-US" dirty="0"/>
          </a:p>
        </p:txBody>
      </p:sp>
      <p:sp>
        <p:nvSpPr>
          <p:cNvPr id="7" name="Footer Placeholder 3">
            <a:extLst>
              <a:ext uri="{FF2B5EF4-FFF2-40B4-BE49-F238E27FC236}">
                <a16:creationId xmlns:a16="http://schemas.microsoft.com/office/drawing/2014/main" id="{5C58B711-0EFA-5541-A997-10D75CC94E7D}"/>
              </a:ext>
            </a:extLst>
          </p:cNvPr>
          <p:cNvSpPr>
            <a:spLocks noGrp="1"/>
          </p:cNvSpPr>
          <p:nvPr>
            <p:ph type="ftr" sz="quarter" idx="3"/>
          </p:nvPr>
        </p:nvSpPr>
        <p:spPr>
          <a:xfrm>
            <a:off x="385859" y="338284"/>
            <a:ext cx="3214838" cy="333207"/>
          </a:xfrm>
          <a:prstGeom prst="rect">
            <a:avLst/>
          </a:prstGeom>
        </p:spPr>
        <p:txBody>
          <a:bodyPr/>
          <a:lstStyle>
            <a:lvl1pPr algn="l">
              <a:defRPr sz="1400" b="0" i="0">
                <a:latin typeface="Arial" panose="020B0604020202020204" pitchFamily="34" charset="0"/>
                <a:ea typeface="Noto Sans TC" panose="020B0500000000000000" pitchFamily="34" charset="-128"/>
                <a:cs typeface="Arial" panose="020B0604020202020204" pitchFamily="34" charset="0"/>
              </a:defRPr>
            </a:lvl1pPr>
          </a:lstStyle>
          <a:p>
            <a:r>
              <a:rPr lang="en-US"/>
              <a:t>Click to edit master text styles</a:t>
            </a:r>
            <a:endParaRPr lang="en-US" dirty="0"/>
          </a:p>
        </p:txBody>
      </p:sp>
    </p:spTree>
    <p:extLst>
      <p:ext uri="{BB962C8B-B14F-4D97-AF65-F5344CB8AC3E}">
        <p14:creationId xmlns:p14="http://schemas.microsoft.com/office/powerpoint/2010/main" val="142151672"/>
      </p:ext>
    </p:extLst>
  </p:cSld>
  <p:clrMap bg1="lt1" tx1="dk1" bg2="lt2" tx2="dk2" accent1="accent1" accent2="accent2" accent3="accent3" accent4="accent4" accent5="accent5" accent6="accent6" hlink="hlink" folHlink="folHlink"/>
  <p:sldLayoutIdLst>
    <p:sldLayoutId id="2147483681" r:id="rId1"/>
    <p:sldLayoutId id="2147483658" r:id="rId2"/>
    <p:sldLayoutId id="2147483672" r:id="rId3"/>
    <p:sldLayoutId id="2147483660" r:id="rId4"/>
    <p:sldLayoutId id="2147483662" r:id="rId5"/>
    <p:sldLayoutId id="2147483661" r:id="rId6"/>
    <p:sldLayoutId id="2147483651" r:id="rId7"/>
    <p:sldLayoutId id="2147483670" r:id="rId8"/>
    <p:sldLayoutId id="2147483668" r:id="rId9"/>
    <p:sldLayoutId id="2147483669" r:id="rId10"/>
    <p:sldLayoutId id="2147483652" r:id="rId11"/>
    <p:sldLayoutId id="2147483680" r:id="rId12"/>
    <p:sldLayoutId id="2147483654" r:id="rId13"/>
    <p:sldLayoutId id="2147483655" r:id="rId14"/>
    <p:sldLayoutId id="2147483676" r:id="rId15"/>
    <p:sldLayoutId id="2147483657" r:id="rId16"/>
    <p:sldLayoutId id="2147483671" r:id="rId17"/>
    <p:sldLayoutId id="2147483679" r:id="rId18"/>
    <p:sldLayoutId id="2147483674" r:id="rId19"/>
    <p:sldLayoutId id="2147483678" r:id="rId20"/>
    <p:sldLayoutId id="2147483677" r:id="rId21"/>
  </p:sldLayoutIdLst>
  <p:hf hdr="0"/>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000" b="0" i="0" kern="1200">
          <a:solidFill>
            <a:schemeClr val="tx1"/>
          </a:solidFill>
          <a:latin typeface="Arial" panose="020B0604020202020204" pitchFamily="34" charset="0"/>
          <a:ea typeface="Noto Sans TC" panose="020B0500000000000000" pitchFamily="34" charset="-128"/>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tx1"/>
          </a:solidFill>
          <a:latin typeface="Arial" panose="020B0604020202020204" pitchFamily="34" charset="0"/>
          <a:ea typeface="Noto Sans TC" panose="020B0500000000000000" pitchFamily="34" charset="-128"/>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b="0" i="0" kern="1200">
          <a:solidFill>
            <a:schemeClr val="tx1"/>
          </a:solidFill>
          <a:latin typeface="Arial" panose="020B0604020202020204" pitchFamily="34" charset="0"/>
          <a:ea typeface="Noto Sans TC" panose="020B0500000000000000" pitchFamily="34" charset="-128"/>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Noto Sans TC" panose="020B0500000000000000" pitchFamily="34" charset="-128"/>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Noto Sans TC" panose="020B0500000000000000"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4.png"/><Relationship Id="rId18" Type="http://schemas.openxmlformats.org/officeDocument/2006/relationships/image" Target="../media/image57.png"/><Relationship Id="rId26" Type="http://schemas.openxmlformats.org/officeDocument/2006/relationships/image" Target="../media/image18.svg"/><Relationship Id="rId3" Type="http://schemas.openxmlformats.org/officeDocument/2006/relationships/image" Target="../media/image11.png"/><Relationship Id="rId21" Type="http://schemas.openxmlformats.org/officeDocument/2006/relationships/image" Target="../media/image59.png"/><Relationship Id="rId12" Type="http://schemas.openxmlformats.org/officeDocument/2006/relationships/image" Target="../media/image49.png"/><Relationship Id="rId25" Type="http://schemas.openxmlformats.org/officeDocument/2006/relationships/image" Target="../media/image17.png"/><Relationship Id="rId17"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slideLayout" Target="../slideLayouts/slideLayout15.xml"/><Relationship Id="rId6" Type="http://schemas.openxmlformats.org/officeDocument/2006/relationships/image" Target="../media/image10.svg"/><Relationship Id="rId11" Type="http://schemas.openxmlformats.org/officeDocument/2006/relationships/image" Target="../media/image48.png"/><Relationship Id="rId24" Type="http://schemas.openxmlformats.org/officeDocument/2006/relationships/image" Target="../media/image60.png"/><Relationship Id="rId5" Type="http://schemas.openxmlformats.org/officeDocument/2006/relationships/image" Target="../media/image9.svg"/><Relationship Id="rId23" Type="http://schemas.openxmlformats.org/officeDocument/2006/relationships/image" Target="../media/image53.png"/><Relationship Id="rId10" Type="http://schemas.openxmlformats.org/officeDocument/2006/relationships/image" Target="../media/image47.png"/><Relationship Id="rId19"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35.png"/><Relationship Id="rId14" Type="http://schemas.openxmlformats.org/officeDocument/2006/relationships/image" Target="../media/image15.svg"/><Relationship Id="rId22"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png"/><Relationship Id="rId18" Type="http://schemas.openxmlformats.org/officeDocument/2006/relationships/image" Target="../media/image25.png"/><Relationship Id="rId3" Type="http://schemas.openxmlformats.org/officeDocument/2006/relationships/image" Target="../media/image8.png"/><Relationship Id="rId12" Type="http://schemas.openxmlformats.org/officeDocument/2006/relationships/image" Target="../media/image43.png"/><Relationship Id="rId17" Type="http://schemas.openxmlformats.org/officeDocument/2006/relationships/image" Target="../media/image23.png"/><Relationship Id="rId2" Type="http://schemas.openxmlformats.org/officeDocument/2006/relationships/notesSlide" Target="../notesSlides/notesSlide11.xml"/><Relationship Id="rId16" Type="http://schemas.openxmlformats.org/officeDocument/2006/relationships/image" Target="../media/image22.png"/><Relationship Id="rId1" Type="http://schemas.openxmlformats.org/officeDocument/2006/relationships/slideLayout" Target="../slideLayouts/slideLayout15.xml"/><Relationship Id="rId11" Type="http://schemas.openxmlformats.org/officeDocument/2006/relationships/image" Target="../media/image42.pn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41.png"/><Relationship Id="rId4" Type="http://schemas.openxmlformats.org/officeDocument/2006/relationships/image" Target="../media/image9.svg"/><Relationship Id="rId9" Type="http://schemas.openxmlformats.org/officeDocument/2006/relationships/image" Target="../media/image40.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image" Target="../media/image26.png"/><Relationship Id="rId21" Type="http://schemas.openxmlformats.org/officeDocument/2006/relationships/image" Target="../media/image33.png"/><Relationship Id="rId7" Type="http://schemas.openxmlformats.org/officeDocument/2006/relationships/image" Target="../media/image8.png"/><Relationship Id="rId12" Type="http://schemas.openxmlformats.org/officeDocument/2006/relationships/image" Target="../media/image64.png"/><Relationship Id="rId2" Type="http://schemas.openxmlformats.org/officeDocument/2006/relationships/notesSlide" Target="../notesSlides/notesSlide12.xml"/><Relationship Id="rId16" Type="http://schemas.openxmlformats.org/officeDocument/2006/relationships/image" Target="../media/image11.png"/><Relationship Id="rId20" Type="http://schemas.openxmlformats.org/officeDocument/2006/relationships/image" Target="../media/image270.png"/><Relationship Id="rId1" Type="http://schemas.openxmlformats.org/officeDocument/2006/relationships/slideLayout" Target="../slideLayouts/slideLayout15.xml"/><Relationship Id="rId6" Type="http://schemas.openxmlformats.org/officeDocument/2006/relationships/image" Target="../media/image31.png"/><Relationship Id="rId11" Type="http://schemas.openxmlformats.org/officeDocument/2006/relationships/image" Target="../media/image50.png"/><Relationship Id="rId24"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43.png"/><Relationship Id="rId23" Type="http://schemas.openxmlformats.org/officeDocument/2006/relationships/image" Target="../media/image72.png"/><Relationship Id="rId10" Type="http://schemas.openxmlformats.org/officeDocument/2006/relationships/image" Target="../media/image15.svg"/><Relationship Id="rId19" Type="http://schemas.openxmlformats.org/officeDocument/2006/relationships/image" Target="../media/image71.png"/><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65.png"/><Relationship Id="rId22" Type="http://schemas.openxmlformats.org/officeDocument/2006/relationships/image" Target="../media/image230.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5.pn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26.png"/><Relationship Id="rId21" Type="http://schemas.openxmlformats.org/officeDocument/2006/relationships/image" Target="../media/image82.png"/><Relationship Id="rId7" Type="http://schemas.openxmlformats.org/officeDocument/2006/relationships/image" Target="../media/image9.svg"/><Relationship Id="rId12" Type="http://schemas.openxmlformats.org/officeDocument/2006/relationships/image" Target="../media/image47.png"/><Relationship Id="rId17" Type="http://schemas.openxmlformats.org/officeDocument/2006/relationships/image" Target="../media/image62.png"/><Relationship Id="rId25" Type="http://schemas.openxmlformats.org/officeDocument/2006/relationships/image" Target="../media/image86.png"/><Relationship Id="rId2" Type="http://schemas.openxmlformats.org/officeDocument/2006/relationships/notesSlide" Target="../notesSlides/notesSlide14.xml"/><Relationship Id="rId16" Type="http://schemas.openxmlformats.org/officeDocument/2006/relationships/image" Target="../media/image34.png"/><Relationship Id="rId20" Type="http://schemas.openxmlformats.org/officeDocument/2006/relationships/image" Target="../media/image81.png"/><Relationship Id="rId29" Type="http://schemas.openxmlformats.org/officeDocument/2006/relationships/image" Target="../media/image90.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64.png"/><Relationship Id="rId24" Type="http://schemas.openxmlformats.org/officeDocument/2006/relationships/image" Target="../media/image85.png"/><Relationship Id="rId5" Type="http://schemas.openxmlformats.org/officeDocument/2006/relationships/image" Target="../media/image61.png"/><Relationship Id="rId15" Type="http://schemas.openxmlformats.org/officeDocument/2006/relationships/image" Target="../media/image11.png"/><Relationship Id="rId23" Type="http://schemas.openxmlformats.org/officeDocument/2006/relationships/image" Target="../media/image84.png"/><Relationship Id="rId28" Type="http://schemas.openxmlformats.org/officeDocument/2006/relationships/image" Target="../media/image89.png"/><Relationship Id="rId10" Type="http://schemas.openxmlformats.org/officeDocument/2006/relationships/image" Target="../media/image50.png"/><Relationship Id="rId19" Type="http://schemas.openxmlformats.org/officeDocument/2006/relationships/image" Target="../media/image80.png"/><Relationship Id="rId4" Type="http://schemas.openxmlformats.org/officeDocument/2006/relationships/image" Target="../media/image38.png"/><Relationship Id="rId9" Type="http://schemas.openxmlformats.org/officeDocument/2006/relationships/image" Target="../media/image15.svg"/><Relationship Id="rId14" Type="http://schemas.openxmlformats.org/officeDocument/2006/relationships/image" Target="../media/image43.png"/><Relationship Id="rId22" Type="http://schemas.openxmlformats.org/officeDocument/2006/relationships/image" Target="../media/image83.png"/><Relationship Id="rId27"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8" Type="http://schemas.openxmlformats.org/officeDocument/2006/relationships/image" Target="../media/image83.png"/><Relationship Id="rId26" Type="http://schemas.openxmlformats.org/officeDocument/2006/relationships/image" Target="../media/image11.png"/><Relationship Id="rId3" Type="http://schemas.openxmlformats.org/officeDocument/2006/relationships/image" Target="../media/image63.png"/><Relationship Id="rId21" Type="http://schemas.openxmlformats.org/officeDocument/2006/relationships/image" Target="../media/image86.png"/><Relationship Id="rId7" Type="http://schemas.openxmlformats.org/officeDocument/2006/relationships/image" Target="../media/image8.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notesSlide" Target="../notesSlides/notesSlide15.xml"/><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270.png"/><Relationship Id="rId1" Type="http://schemas.openxmlformats.org/officeDocument/2006/relationships/slideLayout" Target="../slideLayouts/slideLayout15.xml"/><Relationship Id="rId6" Type="http://schemas.openxmlformats.org/officeDocument/2006/relationships/image" Target="../media/image67.png"/><Relationship Id="rId24" Type="http://schemas.openxmlformats.org/officeDocument/2006/relationships/image" Target="../media/image89.png"/><Relationship Id="rId32" Type="http://schemas.openxmlformats.org/officeDocument/2006/relationships/image" Target="../media/image109.png"/><Relationship Id="rId5" Type="http://schemas.openxmlformats.org/officeDocument/2006/relationships/image" Target="../media/image34.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108.png"/><Relationship Id="rId10" Type="http://schemas.openxmlformats.org/officeDocument/2006/relationships/image" Target="../media/image15.svg"/><Relationship Id="rId19" Type="http://schemas.openxmlformats.org/officeDocument/2006/relationships/image" Target="../media/image84.png"/><Relationship Id="rId31" Type="http://schemas.openxmlformats.org/officeDocument/2006/relationships/image" Target="../media/image230.png"/><Relationship Id="rId4" Type="http://schemas.openxmlformats.org/officeDocument/2006/relationships/image" Target="../media/image66.png"/><Relationship Id="rId9" Type="http://schemas.openxmlformats.org/officeDocument/2006/relationships/image" Target="../media/image14.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68.png"/><Relationship Id="rId30"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12.png"/><Relationship Id="rId4" Type="http://schemas.openxmlformats.org/officeDocument/2006/relationships/image" Target="../media/image70.emf"/></Relationships>
</file>

<file path=ppt/slides/_rels/slide1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15.png"/><Relationship Id="rId4" Type="http://schemas.openxmlformats.org/officeDocument/2006/relationships/image" Target="../media/image72.emf"/></Relationships>
</file>

<file path=ppt/slides/_rels/slide1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116.png"/><Relationship Id="rId4" Type="http://schemas.openxmlformats.org/officeDocument/2006/relationships/image" Target="../media/image72.emf"/></Relationships>
</file>

<file path=ppt/slides/_rels/slide1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119.png"/></Relationships>
</file>

<file path=ppt/slides/_rels/slide22.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3.svg"/><Relationship Id="rId18" Type="http://schemas.openxmlformats.org/officeDocument/2006/relationships/image" Target="../media/image230.png"/><Relationship Id="rId26" Type="http://schemas.openxmlformats.org/officeDocument/2006/relationships/image" Target="../media/image310.png"/><Relationship Id="rId3" Type="http://schemas.openxmlformats.org/officeDocument/2006/relationships/image" Target="../media/image8.png"/><Relationship Id="rId21" Type="http://schemas.openxmlformats.org/officeDocument/2006/relationships/image" Target="../media/image13.svg"/><Relationship Id="rId7" Type="http://schemas.openxmlformats.org/officeDocument/2006/relationships/image" Target="../media/image92.svg"/><Relationship Id="rId12" Type="http://schemas.openxmlformats.org/officeDocument/2006/relationships/image" Target="../media/image170.png"/><Relationship Id="rId17" Type="http://schemas.openxmlformats.org/officeDocument/2006/relationships/image" Target="../media/image220.png"/><Relationship Id="rId25" Type="http://schemas.openxmlformats.org/officeDocument/2006/relationships/image" Target="../media/image300.png"/><Relationship Id="rId2" Type="http://schemas.openxmlformats.org/officeDocument/2006/relationships/notesSlide" Target="../notesSlides/notesSlide25.xml"/><Relationship Id="rId16" Type="http://schemas.openxmlformats.org/officeDocument/2006/relationships/image" Target="../media/image21.png"/><Relationship Id="rId20" Type="http://schemas.openxmlformats.org/officeDocument/2006/relationships/image" Target="../media/image12.png"/><Relationship Id="rId29" Type="http://schemas.openxmlformats.org/officeDocument/2006/relationships/image" Target="../media/image340.png"/><Relationship Id="rId1" Type="http://schemas.openxmlformats.org/officeDocument/2006/relationships/slideLayout" Target="../slideLayouts/slideLayout15.xml"/><Relationship Id="rId6" Type="http://schemas.openxmlformats.org/officeDocument/2006/relationships/image" Target="../media/image91.png"/><Relationship Id="rId11" Type="http://schemas.openxmlformats.org/officeDocument/2006/relationships/image" Target="../media/image160.png"/><Relationship Id="rId24" Type="http://schemas.openxmlformats.org/officeDocument/2006/relationships/image" Target="../media/image29.png"/><Relationship Id="rId32" Type="http://schemas.openxmlformats.org/officeDocument/2006/relationships/image" Target="../media/image370.png"/><Relationship Id="rId5" Type="http://schemas.openxmlformats.org/officeDocument/2006/relationships/image" Target="../media/image10.svg"/><Relationship Id="rId15" Type="http://schemas.openxmlformats.org/officeDocument/2006/relationships/image" Target="../media/image95.sv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0.png"/><Relationship Id="rId14" Type="http://schemas.openxmlformats.org/officeDocument/2006/relationships/image" Target="../media/image94.png"/><Relationship Id="rId22" Type="http://schemas.openxmlformats.org/officeDocument/2006/relationships/image" Target="../media/image270.png"/><Relationship Id="rId27" Type="http://schemas.openxmlformats.org/officeDocument/2006/relationships/image" Target="../media/image32.png"/><Relationship Id="rId30"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26" Type="http://schemas.openxmlformats.org/officeDocument/2006/relationships/image" Target="../media/image39.png"/><Relationship Id="rId18" Type="http://schemas.openxmlformats.org/officeDocument/2006/relationships/image" Target="../media/image83.png"/><Relationship Id="rId3" Type="http://schemas.openxmlformats.org/officeDocument/2006/relationships/image" Target="../media/image740.png"/><Relationship Id="rId21" Type="http://schemas.openxmlformats.org/officeDocument/2006/relationships/image" Target="../media/image86.png"/><Relationship Id="rId7" Type="http://schemas.openxmlformats.org/officeDocument/2006/relationships/image" Target="../media/image78.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notesSlide" Target="../notesSlides/notesSlide27.xml"/><Relationship Id="rId29" Type="http://schemas.openxmlformats.org/officeDocument/2006/relationships/image" Target="../media/image29.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15.xml"/><Relationship Id="rId6" Type="http://schemas.openxmlformats.org/officeDocument/2006/relationships/image" Target="../media/image77.png"/><Relationship Id="rId11" Type="http://schemas.openxmlformats.org/officeDocument/2006/relationships/image" Target="../media/image95.svg"/><Relationship Id="rId24" Type="http://schemas.openxmlformats.org/officeDocument/2006/relationships/image" Target="../media/image89.png"/><Relationship Id="rId5" Type="http://schemas.openxmlformats.org/officeDocument/2006/relationships/image" Target="../media/image630.png"/><Relationship Id="rId28" Type="http://schemas.openxmlformats.org/officeDocument/2006/relationships/image" Target="../media/image36.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94.png"/><Relationship Id="rId31" Type="http://schemas.openxmlformats.org/officeDocument/2006/relationships/image" Target="../media/image11.png"/><Relationship Id="rId19" Type="http://schemas.openxmlformats.org/officeDocument/2006/relationships/image" Target="../media/image84.png"/><Relationship Id="rId4" Type="http://schemas.openxmlformats.org/officeDocument/2006/relationships/image" Target="../media/image75.png"/><Relationship Id="rId9" Type="http://schemas.openxmlformats.org/officeDocument/2006/relationships/image" Target="../media/image9.svg"/><Relationship Id="rId27" Type="http://schemas.openxmlformats.org/officeDocument/2006/relationships/image" Target="../media/image910.png"/><Relationship Id="rId30" Type="http://schemas.openxmlformats.org/officeDocument/2006/relationships/image" Target="../media/image92.png"/><Relationship Id="rId14" Type="http://schemas.openxmlformats.org/officeDocument/2006/relationships/image" Target="../media/image79.png"/><Relationship Id="rId22" Type="http://schemas.openxmlformats.org/officeDocument/2006/relationships/image" Target="../media/image87.png"/></Relationships>
</file>

<file path=ppt/slides/_rels/slide28.xml.rels><?xml version="1.0" encoding="UTF-8" standalone="yes"?>
<Relationships xmlns="http://schemas.openxmlformats.org/package/2006/relationships"><Relationship Id="rId26" Type="http://schemas.openxmlformats.org/officeDocument/2006/relationships/image" Target="../media/image8.png"/><Relationship Id="rId18" Type="http://schemas.openxmlformats.org/officeDocument/2006/relationships/image" Target="../media/image83.png"/><Relationship Id="rId3" Type="http://schemas.openxmlformats.org/officeDocument/2006/relationships/image" Target="../media/image93.png"/><Relationship Id="rId21" Type="http://schemas.openxmlformats.org/officeDocument/2006/relationships/image" Target="../media/image86.png"/><Relationship Id="rId34" Type="http://schemas.openxmlformats.org/officeDocument/2006/relationships/image" Target="../media/image33.png"/><Relationship Id="rId25" Type="http://schemas.openxmlformats.org/officeDocument/2006/relationships/image" Target="../media/image107.png"/><Relationship Id="rId17" Type="http://schemas.openxmlformats.org/officeDocument/2006/relationships/image" Target="../media/image82.png"/><Relationship Id="rId33" Type="http://schemas.openxmlformats.org/officeDocument/2006/relationships/image" Target="../media/image270.png"/><Relationship Id="rId2" Type="http://schemas.openxmlformats.org/officeDocument/2006/relationships/notesSlide" Target="../notesSlides/notesSlide28.xml"/><Relationship Id="rId29" Type="http://schemas.openxmlformats.org/officeDocument/2006/relationships/image" Target="../media/image95.sv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15.xml"/><Relationship Id="rId6" Type="http://schemas.openxmlformats.org/officeDocument/2006/relationships/image" Target="../media/image96.png"/><Relationship Id="rId24" Type="http://schemas.openxmlformats.org/officeDocument/2006/relationships/image" Target="../media/image89.png"/><Relationship Id="rId32" Type="http://schemas.openxmlformats.org/officeDocument/2006/relationships/image" Target="../media/image108.png"/><Relationship Id="rId5" Type="http://schemas.openxmlformats.org/officeDocument/2006/relationships/image" Target="../media/image95.png"/><Relationship Id="rId28" Type="http://schemas.openxmlformats.org/officeDocument/2006/relationships/image" Target="../media/image94.png"/><Relationship Id="rId15" Type="http://schemas.openxmlformats.org/officeDocument/2006/relationships/image" Target="../media/image80.png"/><Relationship Id="rId23" Type="http://schemas.openxmlformats.org/officeDocument/2006/relationships/image" Target="../media/image88.png"/><Relationship Id="rId36" Type="http://schemas.openxmlformats.org/officeDocument/2006/relationships/image" Target="../media/image109.png"/><Relationship Id="rId19" Type="http://schemas.openxmlformats.org/officeDocument/2006/relationships/image" Target="../media/image84.png"/><Relationship Id="rId31" Type="http://schemas.openxmlformats.org/officeDocument/2006/relationships/image" Target="../media/image11.png"/><Relationship Id="rId4" Type="http://schemas.openxmlformats.org/officeDocument/2006/relationships/image" Target="../media/image73.png"/><Relationship Id="rId27" Type="http://schemas.openxmlformats.org/officeDocument/2006/relationships/image" Target="../media/image9.svg"/><Relationship Id="rId14" Type="http://schemas.openxmlformats.org/officeDocument/2006/relationships/image" Target="../media/image79.png"/><Relationship Id="rId22" Type="http://schemas.openxmlformats.org/officeDocument/2006/relationships/image" Target="../media/image87.png"/><Relationship Id="rId30" Type="http://schemas.openxmlformats.org/officeDocument/2006/relationships/image" Target="../media/image90.png"/><Relationship Id="rId35" Type="http://schemas.openxmlformats.org/officeDocument/2006/relationships/image" Target="../media/image230.png"/></Relationships>
</file>

<file path=ppt/slides/_rels/slide2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1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122.png"/><Relationship Id="rId4" Type="http://schemas.openxmlformats.org/officeDocument/2006/relationships/image" Target="../media/image77.emf"/></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png"/><Relationship Id="rId3" Type="http://schemas.openxmlformats.org/officeDocument/2006/relationships/image" Target="../media/image8.pn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5.xml"/><Relationship Id="rId11" Type="http://schemas.openxmlformats.org/officeDocument/2006/relationships/image" Target="../media/image42.png"/><Relationship Id="rId5" Type="http://schemas.openxmlformats.org/officeDocument/2006/relationships/image" Target="../media/image10.svg"/><Relationship Id="rId10" Type="http://schemas.openxmlformats.org/officeDocument/2006/relationships/image" Target="../media/image41.png"/><Relationship Id="rId4" Type="http://schemas.openxmlformats.org/officeDocument/2006/relationships/image" Target="../media/image9.sv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26" Type="http://schemas.openxmlformats.org/officeDocument/2006/relationships/image" Target="../media/image10.svg"/><Relationship Id="rId18" Type="http://schemas.openxmlformats.org/officeDocument/2006/relationships/image" Target="../media/image36.png"/><Relationship Id="rId3" Type="http://schemas.openxmlformats.org/officeDocument/2006/relationships/image" Target="../media/image12.png"/><Relationship Id="rId21" Type="http://schemas.openxmlformats.org/officeDocument/2006/relationships/image" Target="../media/image52.png"/><Relationship Id="rId7" Type="http://schemas.openxmlformats.org/officeDocument/2006/relationships/image" Target="../media/image14.png"/><Relationship Id="rId25" Type="http://schemas.openxmlformats.org/officeDocument/2006/relationships/image" Target="../media/image11.png"/><Relationship Id="rId12" Type="http://schemas.openxmlformats.org/officeDocument/2006/relationships/image" Target="../media/image49.png"/><Relationship Id="rId17" Type="http://schemas.openxmlformats.org/officeDocument/2006/relationships/image" Target="../media/image21.png"/><Relationship Id="rId2" Type="http://schemas.openxmlformats.org/officeDocument/2006/relationships/notesSlide" Target="../notesSlides/notesSlide5.xml"/><Relationship Id="rId20" Type="http://schemas.openxmlformats.org/officeDocument/2006/relationships/image" Target="../media/image13.png"/><Relationship Id="rId16"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9.svg"/><Relationship Id="rId24" Type="http://schemas.openxmlformats.org/officeDocument/2006/relationships/image" Target="../media/image24.png"/><Relationship Id="rId11" Type="http://schemas.openxmlformats.org/officeDocument/2006/relationships/image" Target="../media/image48.png"/><Relationship Id="rId5" Type="http://schemas.openxmlformats.org/officeDocument/2006/relationships/image" Target="../media/image8.png"/><Relationship Id="rId23" Type="http://schemas.openxmlformats.org/officeDocument/2006/relationships/image" Target="../media/image53.png"/><Relationship Id="rId10" Type="http://schemas.openxmlformats.org/officeDocument/2006/relationships/image" Target="../media/image47.png"/><Relationship Id="rId19" Type="http://schemas.openxmlformats.org/officeDocument/2006/relationships/image" Target="../media/image51.png"/><Relationship Id="rId4" Type="http://schemas.openxmlformats.org/officeDocument/2006/relationships/image" Target="../media/image13.svg"/><Relationship Id="rId22" Type="http://schemas.openxmlformats.org/officeDocument/2006/relationships/image" Target="../media/image28.png"/><Relationship Id="rId27" Type="http://schemas.openxmlformats.org/officeDocument/2006/relationships/image" Target="../media/image46.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39.png"/><Relationship Id="rId18" Type="http://schemas.openxmlformats.org/officeDocument/2006/relationships/image" Target="../media/image11.png"/><Relationship Id="rId17" Type="http://schemas.openxmlformats.org/officeDocument/2006/relationships/image" Target="../media/image10.svg"/><Relationship Id="rId12"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9.svg"/><Relationship Id="rId1" Type="http://schemas.openxmlformats.org/officeDocument/2006/relationships/slideLayout" Target="../slideLayouts/slideLayout15.xml"/><Relationship Id="rId11" Type="http://schemas.openxmlformats.org/officeDocument/2006/relationships/image" Target="../media/image42.png"/><Relationship Id="rId15" Type="http://schemas.openxmlformats.org/officeDocument/2006/relationships/image" Target="../media/image8.png"/><Relationship Id="rId10" Type="http://schemas.openxmlformats.org/officeDocument/2006/relationships/image" Target="../media/image41.png"/><Relationship Id="rId14" Type="http://schemas.openxmlformats.org/officeDocument/2006/relationships/image" Target="../media/image4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11.png"/><Relationship Id="rId21" Type="http://schemas.openxmlformats.org/officeDocument/2006/relationships/image" Target="../media/image52.png"/><Relationship Id="rId12" Type="http://schemas.openxmlformats.org/officeDocument/2006/relationships/image" Target="../media/image49.png"/><Relationship Id="rId17" Type="http://schemas.openxmlformats.org/officeDocument/2006/relationships/image" Target="../media/image21.png"/><Relationship Id="rId2" Type="http://schemas.openxmlformats.org/officeDocument/2006/relationships/notesSlide" Target="../notesSlides/notesSlide9.xml"/><Relationship Id="rId29" Type="http://schemas.openxmlformats.org/officeDocument/2006/relationships/image" Target="../media/image14.png"/><Relationship Id="rId20" Type="http://schemas.openxmlformats.org/officeDocument/2006/relationships/image" Target="../media/image13.png"/><Relationship Id="rId16"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10.svg"/><Relationship Id="rId11" Type="http://schemas.openxmlformats.org/officeDocument/2006/relationships/image" Target="../media/image48.png"/><Relationship Id="rId24" Type="http://schemas.openxmlformats.org/officeDocument/2006/relationships/image" Target="../media/image24.png"/><Relationship Id="rId5" Type="http://schemas.openxmlformats.org/officeDocument/2006/relationships/image" Target="../media/image9.svg"/><Relationship Id="rId28" Type="http://schemas.openxmlformats.org/officeDocument/2006/relationships/image" Target="../media/image55.png"/><Relationship Id="rId23" Type="http://schemas.openxmlformats.org/officeDocument/2006/relationships/image" Target="../media/image53.png"/><Relationship Id="rId10" Type="http://schemas.openxmlformats.org/officeDocument/2006/relationships/image" Target="../media/image47.png"/><Relationship Id="rId19" Type="http://schemas.openxmlformats.org/officeDocument/2006/relationships/image" Target="../media/image51.png"/><Relationship Id="rId4" Type="http://schemas.openxmlformats.org/officeDocument/2006/relationships/image" Target="../media/image8.png"/><Relationship Id="rId9" Type="http://schemas.openxmlformats.org/officeDocument/2006/relationships/image" Target="../media/image35.png"/><Relationship Id="rId27" Type="http://schemas.openxmlformats.org/officeDocument/2006/relationships/image" Target="../media/image54.png"/><Relationship Id="rId30" Type="http://schemas.openxmlformats.org/officeDocument/2006/relationships/image" Target="../media/image15.sv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2EC0-BAEF-23D3-1F5B-3CBB9A331A85}"/>
              </a:ext>
            </a:extLst>
          </p:cNvPr>
          <p:cNvSpPr>
            <a:spLocks noGrp="1"/>
          </p:cNvSpPr>
          <p:nvPr>
            <p:ph type="ctrTitle"/>
          </p:nvPr>
        </p:nvSpPr>
        <p:spPr>
          <a:xfrm>
            <a:off x="184204" y="2218700"/>
            <a:ext cx="11823590" cy="1291515"/>
          </a:xfrm>
        </p:spPr>
        <p:txBody>
          <a:bodyPr/>
          <a:lstStyle/>
          <a:p>
            <a:pPr algn="ctr"/>
            <a:r>
              <a:rPr lang="en-US" altLang="zh-CN" sz="3600" b="1" dirty="0">
                <a:solidFill>
                  <a:schemeClr val="bg1"/>
                </a:solidFill>
                <a:latin typeface="Apple Braille" pitchFamily="2" charset="0"/>
              </a:rPr>
              <a:t>Exploring</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the</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Structural</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Property</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of</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the</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Optimal</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Entanglement</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Policy</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for</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Quantum</a:t>
            </a:r>
            <a:r>
              <a:rPr lang="zh-CN" altLang="en-US" sz="3600" b="1" dirty="0">
                <a:solidFill>
                  <a:schemeClr val="bg1"/>
                </a:solidFill>
                <a:latin typeface="Apple Braille" pitchFamily="2" charset="0"/>
              </a:rPr>
              <a:t> </a:t>
            </a:r>
            <a:r>
              <a:rPr lang="en-US" altLang="zh-CN" sz="3600" b="1" dirty="0">
                <a:solidFill>
                  <a:schemeClr val="bg1"/>
                </a:solidFill>
                <a:latin typeface="Apple Braille" pitchFamily="2" charset="0"/>
              </a:rPr>
              <a:t>Switch</a:t>
            </a:r>
            <a:endParaRPr lang="en-US" sz="3600" b="1" dirty="0">
              <a:solidFill>
                <a:schemeClr val="bg1"/>
              </a:solidFill>
              <a:latin typeface="Apple Braille" pitchFamily="2" charset="0"/>
            </a:endParaRPr>
          </a:p>
        </p:txBody>
      </p:sp>
      <p:sp>
        <p:nvSpPr>
          <p:cNvPr id="3" name="Subtitle 2">
            <a:extLst>
              <a:ext uri="{FF2B5EF4-FFF2-40B4-BE49-F238E27FC236}">
                <a16:creationId xmlns:a16="http://schemas.microsoft.com/office/drawing/2014/main" id="{9102576F-8518-4DDA-2FC5-729D30406C4A}"/>
              </a:ext>
            </a:extLst>
          </p:cNvPr>
          <p:cNvSpPr>
            <a:spLocks noGrp="1"/>
          </p:cNvSpPr>
          <p:nvPr>
            <p:ph type="subTitle" idx="1"/>
          </p:nvPr>
        </p:nvSpPr>
        <p:spPr>
          <a:xfrm>
            <a:off x="1860692" y="3921981"/>
            <a:ext cx="8470615" cy="1158903"/>
          </a:xfrm>
        </p:spPr>
        <p:txBody>
          <a:bodyPr>
            <a:normAutofit/>
          </a:bodyPr>
          <a:lstStyle/>
          <a:p>
            <a:pPr algn="ctr"/>
            <a:r>
              <a:rPr lang="en-US" altLang="zh-CN" sz="2400" b="1" dirty="0">
                <a:latin typeface="Apple Braille" pitchFamily="2" charset="0"/>
              </a:rPr>
              <a:t>Bin</a:t>
            </a:r>
            <a:r>
              <a:rPr lang="en-US" sz="2400" b="1" dirty="0">
                <a:latin typeface="Apple Braille" pitchFamily="2" charset="0"/>
              </a:rPr>
              <a:t> L</a:t>
            </a:r>
            <a:r>
              <a:rPr lang="en-US" altLang="zh-CN" sz="2400" b="1" dirty="0">
                <a:latin typeface="Apple Braille" pitchFamily="2" charset="0"/>
              </a:rPr>
              <a:t>uo</a:t>
            </a:r>
            <a:r>
              <a:rPr lang="en-US" sz="2400" dirty="0">
                <a:latin typeface="Apple Braille" pitchFamily="2" charset="0"/>
              </a:rPr>
              <a:t>    </a:t>
            </a:r>
            <a:r>
              <a:rPr lang="en-US" altLang="zh-CN" sz="2400" dirty="0" err="1">
                <a:latin typeface="Apple Braille" pitchFamily="2" charset="0"/>
              </a:rPr>
              <a:t>Xiaojun</a:t>
            </a:r>
            <a:r>
              <a:rPr lang="en-US" sz="2400" dirty="0">
                <a:latin typeface="Apple Braille" pitchFamily="2" charset="0"/>
              </a:rPr>
              <a:t> Li</a:t>
            </a:r>
            <a:r>
              <a:rPr lang="en-US" altLang="zh-CN" sz="2400" dirty="0">
                <a:latin typeface="Apple Braille" pitchFamily="2" charset="0"/>
              </a:rPr>
              <a:t>n </a:t>
            </a:r>
            <a:r>
              <a:rPr lang="zh-CN" altLang="en-US" sz="2400" dirty="0">
                <a:latin typeface="Apple Braille" pitchFamily="2" charset="0"/>
              </a:rPr>
              <a:t>  </a:t>
            </a:r>
            <a:r>
              <a:rPr lang="en-US" sz="2400" dirty="0">
                <a:latin typeface="Apple Braille" pitchFamily="2" charset="0"/>
              </a:rPr>
              <a:t>John C.S. Lui</a:t>
            </a:r>
            <a:endParaRPr lang="en-US" sz="2400" baseline="30000" dirty="0">
              <a:latin typeface="Apple Braille" pitchFamily="2" charset="0"/>
            </a:endParaRPr>
          </a:p>
          <a:p>
            <a:pPr algn="ctr"/>
            <a:endParaRPr lang="en-US" sz="500" dirty="0">
              <a:latin typeface="Apple Braille" pitchFamily="2" charset="0"/>
            </a:endParaRPr>
          </a:p>
          <a:p>
            <a:pPr algn="ctr"/>
            <a:r>
              <a:rPr lang="en-US" dirty="0">
                <a:latin typeface="Apple Braille" pitchFamily="2" charset="0"/>
              </a:rPr>
              <a:t>The Chinese University of Hong Kong</a:t>
            </a:r>
          </a:p>
        </p:txBody>
      </p:sp>
      <p:grpSp>
        <p:nvGrpSpPr>
          <p:cNvPr id="19" name="组合 18">
            <a:extLst>
              <a:ext uri="{FF2B5EF4-FFF2-40B4-BE49-F238E27FC236}">
                <a16:creationId xmlns:a16="http://schemas.microsoft.com/office/drawing/2014/main" id="{04056E7F-8056-0DFF-FFD5-F1D885AB8986}"/>
              </a:ext>
            </a:extLst>
          </p:cNvPr>
          <p:cNvGrpSpPr/>
          <p:nvPr/>
        </p:nvGrpSpPr>
        <p:grpSpPr>
          <a:xfrm>
            <a:off x="4140104" y="5572452"/>
            <a:ext cx="4076157" cy="792000"/>
            <a:chOff x="5165072" y="5746912"/>
            <a:chExt cx="4076157" cy="792000"/>
          </a:xfrm>
        </p:grpSpPr>
        <p:pic>
          <p:nvPicPr>
            <p:cNvPr id="15" name="Picture 3">
              <a:extLst>
                <a:ext uri="{FF2B5EF4-FFF2-40B4-BE49-F238E27FC236}">
                  <a16:creationId xmlns:a16="http://schemas.microsoft.com/office/drawing/2014/main" id="{3EBBBA75-8BD3-7DD6-CA67-059DFBDDD1C9}"/>
                </a:ext>
              </a:extLst>
            </p:cNvPr>
            <p:cNvPicPr>
              <a:picLocks noChangeAspect="1"/>
            </p:cNvPicPr>
            <p:nvPr/>
          </p:nvPicPr>
          <p:blipFill>
            <a:blip r:embed="rId3"/>
            <a:stretch>
              <a:fillRect/>
            </a:stretch>
          </p:blipFill>
          <p:spPr>
            <a:xfrm>
              <a:off x="5165072" y="5746912"/>
              <a:ext cx="1001739" cy="792000"/>
            </a:xfrm>
            <a:prstGeom prst="rect">
              <a:avLst/>
            </a:prstGeom>
          </p:spPr>
        </p:pic>
        <p:pic>
          <p:nvPicPr>
            <p:cNvPr id="16" name="Picture 4">
              <a:extLst>
                <a:ext uri="{FF2B5EF4-FFF2-40B4-BE49-F238E27FC236}">
                  <a16:creationId xmlns:a16="http://schemas.microsoft.com/office/drawing/2014/main" id="{82D7A127-E9ED-0975-269B-08001D5451DA}"/>
                </a:ext>
              </a:extLst>
            </p:cNvPr>
            <p:cNvPicPr>
              <a:picLocks noChangeAspect="1"/>
            </p:cNvPicPr>
            <p:nvPr/>
          </p:nvPicPr>
          <p:blipFill>
            <a:blip r:embed="rId4"/>
            <a:stretch>
              <a:fillRect/>
            </a:stretch>
          </p:blipFill>
          <p:spPr>
            <a:xfrm>
              <a:off x="6412657" y="5746912"/>
              <a:ext cx="2828572" cy="792000"/>
            </a:xfrm>
            <a:prstGeom prst="rect">
              <a:avLst/>
            </a:prstGeom>
          </p:spPr>
        </p:pic>
      </p:grpSp>
    </p:spTree>
    <p:extLst>
      <p:ext uri="{BB962C8B-B14F-4D97-AF65-F5344CB8AC3E}">
        <p14:creationId xmlns:p14="http://schemas.microsoft.com/office/powerpoint/2010/main" val="187722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System Model</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Dilemma</a:t>
            </a:r>
            <a:r>
              <a:rPr lang="zh-CN" altLang="en-US" dirty="0">
                <a:latin typeface="Apple Braille" pitchFamily="2" charset="0"/>
              </a:rPr>
              <a:t> </a:t>
            </a:r>
            <a:r>
              <a:rPr lang="en-US" altLang="zh-CN" dirty="0">
                <a:latin typeface="Apple Braille" pitchFamily="2" charset="0"/>
              </a:rPr>
              <a:t>of a Quantum Switch</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10</a:t>
            </a:fld>
            <a:endParaRPr lang="en-US" dirty="0"/>
          </a:p>
        </p:txBody>
      </p:sp>
      <p:grpSp>
        <p:nvGrpSpPr>
          <p:cNvPr id="39" name="组合 38">
            <a:extLst>
              <a:ext uri="{FF2B5EF4-FFF2-40B4-BE49-F238E27FC236}">
                <a16:creationId xmlns:a16="http://schemas.microsoft.com/office/drawing/2014/main" id="{8B9AAE13-6B84-AB9C-DA14-ECB8764EB98B}"/>
              </a:ext>
            </a:extLst>
          </p:cNvPr>
          <p:cNvGrpSpPr/>
          <p:nvPr/>
        </p:nvGrpSpPr>
        <p:grpSpPr>
          <a:xfrm>
            <a:off x="1354381" y="2595740"/>
            <a:ext cx="3549355" cy="2723325"/>
            <a:chOff x="1354381" y="2595740"/>
            <a:chExt cx="3549355" cy="2723325"/>
          </a:xfrm>
        </p:grpSpPr>
        <p:grpSp>
          <p:nvGrpSpPr>
            <p:cNvPr id="3" name="组合 2">
              <a:extLst>
                <a:ext uri="{FF2B5EF4-FFF2-40B4-BE49-F238E27FC236}">
                  <a16:creationId xmlns:a16="http://schemas.microsoft.com/office/drawing/2014/main" id="{F157C2E6-E6C2-1D40-651C-0FA0504D5E21}"/>
                </a:ext>
              </a:extLst>
            </p:cNvPr>
            <p:cNvGrpSpPr/>
            <p:nvPr/>
          </p:nvGrpSpPr>
          <p:grpSpPr>
            <a:xfrm>
              <a:off x="2900129" y="3687864"/>
              <a:ext cx="491136" cy="806644"/>
              <a:chOff x="1167192" y="4298115"/>
              <a:chExt cx="491136" cy="806644"/>
            </a:xfrm>
          </p:grpSpPr>
          <p:grpSp>
            <p:nvGrpSpPr>
              <p:cNvPr id="4" name="图形 4">
                <a:extLst>
                  <a:ext uri="{FF2B5EF4-FFF2-40B4-BE49-F238E27FC236}">
                    <a16:creationId xmlns:a16="http://schemas.microsoft.com/office/drawing/2014/main" id="{4832623A-674A-2CCD-8BFF-B16C0064FFCF}"/>
                  </a:ext>
                </a:extLst>
              </p:cNvPr>
              <p:cNvGrpSpPr/>
              <p:nvPr/>
            </p:nvGrpSpPr>
            <p:grpSpPr>
              <a:xfrm>
                <a:off x="1167192" y="4814439"/>
                <a:ext cx="491136" cy="290320"/>
                <a:chOff x="7619636" y="647566"/>
                <a:chExt cx="418962" cy="247656"/>
              </a:xfrm>
            </p:grpSpPr>
            <p:sp>
              <p:nvSpPr>
                <p:cNvPr id="13" name="任意形状 107">
                  <a:extLst>
                    <a:ext uri="{FF2B5EF4-FFF2-40B4-BE49-F238E27FC236}">
                      <a16:creationId xmlns:a16="http://schemas.microsoft.com/office/drawing/2014/main" id="{7BAB29D4-79FA-E0F5-59D0-1DFF620F2B44}"/>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 name="任意形状 108">
                  <a:extLst>
                    <a:ext uri="{FF2B5EF4-FFF2-40B4-BE49-F238E27FC236}">
                      <a16:creationId xmlns:a16="http://schemas.microsoft.com/office/drawing/2014/main" id="{8D1517D9-6571-053B-6913-DB2B50C84704}"/>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5" name="任意形状 109">
                  <a:extLst>
                    <a:ext uri="{FF2B5EF4-FFF2-40B4-BE49-F238E27FC236}">
                      <a16:creationId xmlns:a16="http://schemas.microsoft.com/office/drawing/2014/main" id="{F5F5AE7A-CB32-510E-2CF7-0BAB7DE83447}"/>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6" name="任意形状 110">
                  <a:extLst>
                    <a:ext uri="{FF2B5EF4-FFF2-40B4-BE49-F238E27FC236}">
                      <a16:creationId xmlns:a16="http://schemas.microsoft.com/office/drawing/2014/main" id="{CF39B997-6E68-7A21-92A0-37BB543D12F1}"/>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7" name="任意形状 111">
                  <a:extLst>
                    <a:ext uri="{FF2B5EF4-FFF2-40B4-BE49-F238E27FC236}">
                      <a16:creationId xmlns:a16="http://schemas.microsoft.com/office/drawing/2014/main" id="{D037BB42-5139-7832-C4E1-52A32AEE2512}"/>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8" name="任意形状 112">
                  <a:extLst>
                    <a:ext uri="{FF2B5EF4-FFF2-40B4-BE49-F238E27FC236}">
                      <a16:creationId xmlns:a16="http://schemas.microsoft.com/office/drawing/2014/main" id="{3CFC4C99-A673-893F-C37E-0BCBA4FC78F0}"/>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9" name="任意形状 113">
                  <a:extLst>
                    <a:ext uri="{FF2B5EF4-FFF2-40B4-BE49-F238E27FC236}">
                      <a16:creationId xmlns:a16="http://schemas.microsoft.com/office/drawing/2014/main" id="{551B732C-11B9-AE71-465C-86EEACCA3F7F}"/>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20" name="任意形状 114">
                  <a:extLst>
                    <a:ext uri="{FF2B5EF4-FFF2-40B4-BE49-F238E27FC236}">
                      <a16:creationId xmlns:a16="http://schemas.microsoft.com/office/drawing/2014/main" id="{BC717FBA-250D-766B-2524-A5FA9D40326B}"/>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21" name="任意形状 115">
                  <a:extLst>
                    <a:ext uri="{FF2B5EF4-FFF2-40B4-BE49-F238E27FC236}">
                      <a16:creationId xmlns:a16="http://schemas.microsoft.com/office/drawing/2014/main" id="{185B9152-B7F6-D73B-CB97-714FBF1092BA}"/>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22" name="任意形状 116">
                  <a:extLst>
                    <a:ext uri="{FF2B5EF4-FFF2-40B4-BE49-F238E27FC236}">
                      <a16:creationId xmlns:a16="http://schemas.microsoft.com/office/drawing/2014/main" id="{E83CA679-17B7-1848-1174-5E3B1FD477BC}"/>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23" name="任意形状 117">
                  <a:extLst>
                    <a:ext uri="{FF2B5EF4-FFF2-40B4-BE49-F238E27FC236}">
                      <a16:creationId xmlns:a16="http://schemas.microsoft.com/office/drawing/2014/main" id="{9F008809-B588-1548-FD83-CFA4556CC419}"/>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25" name="任意形状 118">
                  <a:extLst>
                    <a:ext uri="{FF2B5EF4-FFF2-40B4-BE49-F238E27FC236}">
                      <a16:creationId xmlns:a16="http://schemas.microsoft.com/office/drawing/2014/main" id="{CE3A6EAB-A630-E2E7-82BF-C8BDE2EE5D2B}"/>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6" name="任意形状 119">
                  <a:extLst>
                    <a:ext uri="{FF2B5EF4-FFF2-40B4-BE49-F238E27FC236}">
                      <a16:creationId xmlns:a16="http://schemas.microsoft.com/office/drawing/2014/main" id="{0B7DCC5C-2D32-FAFE-45EC-F7E324AC521E}"/>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7" name="任意形状 120">
                  <a:extLst>
                    <a:ext uri="{FF2B5EF4-FFF2-40B4-BE49-F238E27FC236}">
                      <a16:creationId xmlns:a16="http://schemas.microsoft.com/office/drawing/2014/main" id="{BA21549F-3E31-DFFF-29F6-E155905DF3C2}"/>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8" name="任意形状 121">
                  <a:extLst>
                    <a:ext uri="{FF2B5EF4-FFF2-40B4-BE49-F238E27FC236}">
                      <a16:creationId xmlns:a16="http://schemas.microsoft.com/office/drawing/2014/main" id="{E16E149E-34E0-BDFC-A918-A443F481A5C5}"/>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9" name="任意形状 122">
                  <a:extLst>
                    <a:ext uri="{FF2B5EF4-FFF2-40B4-BE49-F238E27FC236}">
                      <a16:creationId xmlns:a16="http://schemas.microsoft.com/office/drawing/2014/main" id="{CDFFDD4F-3EB3-A1A1-E498-F9D1A62FE4AD}"/>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30" name="任意形状 123">
                  <a:extLst>
                    <a:ext uri="{FF2B5EF4-FFF2-40B4-BE49-F238E27FC236}">
                      <a16:creationId xmlns:a16="http://schemas.microsoft.com/office/drawing/2014/main" id="{ED027C83-4293-EF11-DFD3-504173F4AFB4}"/>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31" name="任意形状 124">
                  <a:extLst>
                    <a:ext uri="{FF2B5EF4-FFF2-40B4-BE49-F238E27FC236}">
                      <a16:creationId xmlns:a16="http://schemas.microsoft.com/office/drawing/2014/main" id="{76C27627-D8CF-B788-43F9-847229591E7D}"/>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32" name="任意形状 125">
                  <a:extLst>
                    <a:ext uri="{FF2B5EF4-FFF2-40B4-BE49-F238E27FC236}">
                      <a16:creationId xmlns:a16="http://schemas.microsoft.com/office/drawing/2014/main" id="{33767F19-ED77-C5E7-5417-9823126F8776}"/>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33" name="任意形状 126">
                  <a:extLst>
                    <a:ext uri="{FF2B5EF4-FFF2-40B4-BE49-F238E27FC236}">
                      <a16:creationId xmlns:a16="http://schemas.microsoft.com/office/drawing/2014/main" id="{992BAFB6-4307-573C-52ED-362D58DCF48D}"/>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34" name="任意形状 127">
                  <a:extLst>
                    <a:ext uri="{FF2B5EF4-FFF2-40B4-BE49-F238E27FC236}">
                      <a16:creationId xmlns:a16="http://schemas.microsoft.com/office/drawing/2014/main" id="{440CAD9E-6253-D538-28D7-60741199F35E}"/>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35" name="任意形状 128">
                  <a:extLst>
                    <a:ext uri="{FF2B5EF4-FFF2-40B4-BE49-F238E27FC236}">
                      <a16:creationId xmlns:a16="http://schemas.microsoft.com/office/drawing/2014/main" id="{67C106F9-F045-7637-A2E2-32AF11CF5C6A}"/>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36" name="任意形状 129">
                  <a:extLst>
                    <a:ext uri="{FF2B5EF4-FFF2-40B4-BE49-F238E27FC236}">
                      <a16:creationId xmlns:a16="http://schemas.microsoft.com/office/drawing/2014/main" id="{5867F5E8-9515-DEF3-A6DA-E3A431835F0F}"/>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37" name="任意形状 130">
                  <a:extLst>
                    <a:ext uri="{FF2B5EF4-FFF2-40B4-BE49-F238E27FC236}">
                      <a16:creationId xmlns:a16="http://schemas.microsoft.com/office/drawing/2014/main" id="{3C0250DC-1496-7E56-E800-DC383FF8DBEB}"/>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38" name="任意形状 131">
                  <a:extLst>
                    <a:ext uri="{FF2B5EF4-FFF2-40B4-BE49-F238E27FC236}">
                      <a16:creationId xmlns:a16="http://schemas.microsoft.com/office/drawing/2014/main" id="{91133997-0BEB-B72B-AFB4-574CA85DD28A}"/>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6" name="图片 5">
                <a:extLst>
                  <a:ext uri="{FF2B5EF4-FFF2-40B4-BE49-F238E27FC236}">
                    <a16:creationId xmlns:a16="http://schemas.microsoft.com/office/drawing/2014/main" id="{E9BAA3C7-2B58-6258-3142-FD533E39B6ED}"/>
                  </a:ext>
                </a:extLst>
              </p:cNvPr>
              <p:cNvPicPr>
                <a:picLocks noChangeAspect="1"/>
              </p:cNvPicPr>
              <p:nvPr/>
            </p:nvPicPr>
            <p:blipFill>
              <a:blip r:embed="rId3"/>
              <a:stretch>
                <a:fillRect/>
              </a:stretch>
            </p:blipFill>
            <p:spPr>
              <a:xfrm>
                <a:off x="1167192" y="4298115"/>
                <a:ext cx="488203" cy="488203"/>
              </a:xfrm>
              <a:prstGeom prst="rect">
                <a:avLst/>
              </a:prstGeom>
            </p:spPr>
          </p:pic>
        </p:grpSp>
        <p:grpSp>
          <p:nvGrpSpPr>
            <p:cNvPr id="72" name="组合 71">
              <a:extLst>
                <a:ext uri="{FF2B5EF4-FFF2-40B4-BE49-F238E27FC236}">
                  <a16:creationId xmlns:a16="http://schemas.microsoft.com/office/drawing/2014/main" id="{8B926D24-1CC6-C88A-F857-45A897AB047E}"/>
                </a:ext>
              </a:extLst>
            </p:cNvPr>
            <p:cNvGrpSpPr/>
            <p:nvPr/>
          </p:nvGrpSpPr>
          <p:grpSpPr>
            <a:xfrm>
              <a:off x="1354381" y="2595740"/>
              <a:ext cx="3549355" cy="2723325"/>
              <a:chOff x="4214531" y="3532367"/>
              <a:chExt cx="3549355" cy="2723325"/>
            </a:xfrm>
          </p:grpSpPr>
          <p:grpSp>
            <p:nvGrpSpPr>
              <p:cNvPr id="76" name="组合 75">
                <a:extLst>
                  <a:ext uri="{FF2B5EF4-FFF2-40B4-BE49-F238E27FC236}">
                    <a16:creationId xmlns:a16="http://schemas.microsoft.com/office/drawing/2014/main" id="{DB5B4972-3C2E-2581-F27A-B3DC3E6128A3}"/>
                  </a:ext>
                </a:extLst>
              </p:cNvPr>
              <p:cNvGrpSpPr/>
              <p:nvPr/>
            </p:nvGrpSpPr>
            <p:grpSpPr>
              <a:xfrm>
                <a:off x="4214531" y="3532367"/>
                <a:ext cx="3549355" cy="2723325"/>
                <a:chOff x="1799069" y="1836842"/>
                <a:chExt cx="3549355" cy="2723325"/>
              </a:xfrm>
            </p:grpSpPr>
            <p:grpSp>
              <p:nvGrpSpPr>
                <p:cNvPr id="78" name="组合 77">
                  <a:extLst>
                    <a:ext uri="{FF2B5EF4-FFF2-40B4-BE49-F238E27FC236}">
                      <a16:creationId xmlns:a16="http://schemas.microsoft.com/office/drawing/2014/main" id="{A8452B84-0E39-7DE2-6EE9-98DBB03A06D5}"/>
                    </a:ext>
                  </a:extLst>
                </p:cNvPr>
                <p:cNvGrpSpPr/>
                <p:nvPr/>
              </p:nvGrpSpPr>
              <p:grpSpPr>
                <a:xfrm>
                  <a:off x="1799069" y="1836842"/>
                  <a:ext cx="3549355" cy="2723325"/>
                  <a:chOff x="548767" y="334614"/>
                  <a:chExt cx="3549355" cy="2723325"/>
                </a:xfrm>
              </p:grpSpPr>
              <p:grpSp>
                <p:nvGrpSpPr>
                  <p:cNvPr id="84" name="组合 83">
                    <a:extLst>
                      <a:ext uri="{FF2B5EF4-FFF2-40B4-BE49-F238E27FC236}">
                        <a16:creationId xmlns:a16="http://schemas.microsoft.com/office/drawing/2014/main" id="{E210BDCB-7CA2-D8EC-B5B7-6B0D8C1098E6}"/>
                      </a:ext>
                    </a:extLst>
                  </p:cNvPr>
                  <p:cNvGrpSpPr/>
                  <p:nvPr/>
                </p:nvGrpSpPr>
                <p:grpSpPr>
                  <a:xfrm>
                    <a:off x="548767" y="334614"/>
                    <a:ext cx="3531489" cy="2723325"/>
                    <a:chOff x="548767" y="334614"/>
                    <a:chExt cx="3531489" cy="2723325"/>
                  </a:xfrm>
                </p:grpSpPr>
                <p:pic>
                  <p:nvPicPr>
                    <p:cNvPr id="86" name="图形 85" descr="用户">
                      <a:extLst>
                        <a:ext uri="{FF2B5EF4-FFF2-40B4-BE49-F238E27FC236}">
                          <a16:creationId xmlns:a16="http://schemas.microsoft.com/office/drawing/2014/main" id="{A3992824-741C-F178-EE7D-13D89853B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73" y="2339007"/>
                      <a:ext cx="718932" cy="718932"/>
                    </a:xfrm>
                    <a:prstGeom prst="rect">
                      <a:avLst/>
                    </a:prstGeom>
                  </p:spPr>
                </p:pic>
                <p:pic>
                  <p:nvPicPr>
                    <p:cNvPr id="87" name="图形 86" descr="用户">
                      <a:extLst>
                        <a:ext uri="{FF2B5EF4-FFF2-40B4-BE49-F238E27FC236}">
                          <a16:creationId xmlns:a16="http://schemas.microsoft.com/office/drawing/2014/main" id="{1B484D9A-FEB8-7C57-F866-20D65FA64B29}"/>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621195" y="652667"/>
                      <a:ext cx="718932" cy="718932"/>
                    </a:xfrm>
                    <a:prstGeom prst="rect">
                      <a:avLst/>
                    </a:prstGeom>
                  </p:spPr>
                </p:pic>
                <p:pic>
                  <p:nvPicPr>
                    <p:cNvPr id="88" name="图形 87" descr="用户">
                      <a:extLst>
                        <a:ext uri="{FF2B5EF4-FFF2-40B4-BE49-F238E27FC236}">
                          <a16:creationId xmlns:a16="http://schemas.microsoft.com/office/drawing/2014/main" id="{E4DB6E46-5A84-C536-6A9C-AF7F42AA3CD7}"/>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2887557" y="334614"/>
                      <a:ext cx="718932" cy="718932"/>
                    </a:xfrm>
                    <a:prstGeom prst="rect">
                      <a:avLst/>
                    </a:prstGeom>
                  </p:spPr>
                </p:pic>
                <p:pic>
                  <p:nvPicPr>
                    <p:cNvPr id="89" name="图形 88" descr="用户">
                      <a:extLst>
                        <a:ext uri="{FF2B5EF4-FFF2-40B4-BE49-F238E27FC236}">
                          <a16:creationId xmlns:a16="http://schemas.microsoft.com/office/drawing/2014/main" id="{EEBD318F-CE25-238C-2CDB-F8BAB541DB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1324" y="1811058"/>
                      <a:ext cx="718932" cy="718932"/>
                    </a:xfrm>
                    <a:prstGeom prst="rect">
                      <a:avLst/>
                    </a:prstGeom>
                  </p:spPr>
                </p:pic>
                <p:cxnSp>
                  <p:nvCxnSpPr>
                    <p:cNvPr id="91" name="直线连接符 90">
                      <a:extLst>
                        <a:ext uri="{FF2B5EF4-FFF2-40B4-BE49-F238E27FC236}">
                          <a16:creationId xmlns:a16="http://schemas.microsoft.com/office/drawing/2014/main" id="{66812E11-0BC0-A389-6D6F-A62D90CC9E5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8E18CA4-D98E-520C-2CB7-3D33489A319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EB1F7472-E460-E090-362A-6D2DCD77EA3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3BA5DF13-EA31-B19D-865F-7B6873C7449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直线连接符 19">
                      <a:extLst>
                        <a:ext uri="{FF2B5EF4-FFF2-40B4-BE49-F238E27FC236}">
                          <a16:creationId xmlns:a16="http://schemas.microsoft.com/office/drawing/2014/main" id="{F66ADDF2-FFC6-D351-BA51-0E39F007C30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E9C2DCF-3CCF-E08C-9229-4F089D6055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7" name="直线连接符 19">
                      <a:extLst>
                        <a:ext uri="{FF2B5EF4-FFF2-40B4-BE49-F238E27FC236}">
                          <a16:creationId xmlns:a16="http://schemas.microsoft.com/office/drawing/2014/main" id="{84D90105-1491-9209-4100-2254DEACA83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5" name="图形 84" descr="用户">
                    <a:extLst>
                      <a:ext uri="{FF2B5EF4-FFF2-40B4-BE49-F238E27FC236}">
                        <a16:creationId xmlns:a16="http://schemas.microsoft.com/office/drawing/2014/main" id="{8C3C2DF1-2660-47FA-C8A0-CABDD2ADF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8980F5-CC5C-A606-364A-49C4EE990613}"/>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9" name="文本框 78">
                      <a:extLst>
                        <a:ext uri="{FF2B5EF4-FFF2-40B4-BE49-F238E27FC236}">
                          <a16:creationId xmlns:a16="http://schemas.microsoft.com/office/drawing/2014/main" id="{D78980F5-CC5C-A606-364A-49C4EE990613}"/>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FCF5E04-F7A8-357F-A6F5-B7618D55904B}"/>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FCF5E04-F7A8-357F-A6F5-B7618D55904B}"/>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C3F1F02-2A23-AF57-3EEB-1D9FE9DDFFA4}"/>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1" name="文本框 80">
                      <a:extLst>
                        <a:ext uri="{FF2B5EF4-FFF2-40B4-BE49-F238E27FC236}">
                          <a16:creationId xmlns:a16="http://schemas.microsoft.com/office/drawing/2014/main" id="{BC3F1F02-2A23-AF57-3EEB-1D9FE9DDFFA4}"/>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8C6EFFB-F9DC-5D0F-FEFD-9318BC573979}"/>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2" name="文本框 81">
                      <a:extLst>
                        <a:ext uri="{FF2B5EF4-FFF2-40B4-BE49-F238E27FC236}">
                          <a16:creationId xmlns:a16="http://schemas.microsoft.com/office/drawing/2014/main" id="{78C6EFFB-F9DC-5D0F-FEFD-9318BC573979}"/>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D7294AC-7336-2F8E-1E16-960DBE022BFC}"/>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83" name="文本框 82">
                      <a:extLst>
                        <a:ext uri="{FF2B5EF4-FFF2-40B4-BE49-F238E27FC236}">
                          <a16:creationId xmlns:a16="http://schemas.microsoft.com/office/drawing/2014/main" id="{DD7294AC-7336-2F8E-1E16-960DBE022BFC}"/>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F601C1BC-E1C0-071F-D2F4-6054F8AC1762}"/>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cxnSp>
        <p:nvCxnSpPr>
          <p:cNvPr id="103" name="直线连接符 102">
            <a:extLst>
              <a:ext uri="{FF2B5EF4-FFF2-40B4-BE49-F238E27FC236}">
                <a16:creationId xmlns:a16="http://schemas.microsoft.com/office/drawing/2014/main" id="{B1FE87C8-6237-CCC0-3CB7-0E76A3ADFA6D}"/>
              </a:ext>
            </a:extLst>
          </p:cNvPr>
          <p:cNvCxnSpPr>
            <a:cxnSpLocks/>
          </p:cNvCxnSpPr>
          <p:nvPr/>
        </p:nvCxnSpPr>
        <p:spPr>
          <a:xfrm flipH="1">
            <a:off x="3456738" y="3314923"/>
            <a:ext cx="578126" cy="407504"/>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9CA1B69E-95BE-99F8-B338-3F9D082E5A1F}"/>
              </a:ext>
            </a:extLst>
          </p:cNvPr>
          <p:cNvCxnSpPr>
            <a:cxnSpLocks/>
          </p:cNvCxnSpPr>
          <p:nvPr/>
        </p:nvCxnSpPr>
        <p:spPr>
          <a:xfrm flipH="1">
            <a:off x="3603424" y="3793281"/>
            <a:ext cx="548005" cy="165902"/>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直线连接符 109">
            <a:extLst>
              <a:ext uri="{FF2B5EF4-FFF2-40B4-BE49-F238E27FC236}">
                <a16:creationId xmlns:a16="http://schemas.microsoft.com/office/drawing/2014/main" id="{E9DA7798-9194-AFCA-3153-BC94EBB2140A}"/>
              </a:ext>
            </a:extLst>
          </p:cNvPr>
          <p:cNvCxnSpPr>
            <a:cxnSpLocks/>
          </p:cNvCxnSpPr>
          <p:nvPr/>
        </p:nvCxnSpPr>
        <p:spPr>
          <a:xfrm flipH="1" flipV="1">
            <a:off x="3618664" y="4227130"/>
            <a:ext cx="548005" cy="124670"/>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ight Arrow 39">
            <a:extLst>
              <a:ext uri="{FF2B5EF4-FFF2-40B4-BE49-F238E27FC236}">
                <a16:creationId xmlns:a16="http://schemas.microsoft.com/office/drawing/2014/main" id="{504344EE-BACA-BFC2-76D3-3C51452A9D5E}"/>
              </a:ext>
            </a:extLst>
          </p:cNvPr>
          <p:cNvSpPr/>
          <p:nvPr/>
        </p:nvSpPr>
        <p:spPr>
          <a:xfrm rot="19812354">
            <a:off x="5131671" y="2661174"/>
            <a:ext cx="1394235"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组合 137">
            <a:extLst>
              <a:ext uri="{FF2B5EF4-FFF2-40B4-BE49-F238E27FC236}">
                <a16:creationId xmlns:a16="http://schemas.microsoft.com/office/drawing/2014/main" id="{0D580983-C6A6-3D22-BC96-A443EE1FE448}"/>
              </a:ext>
            </a:extLst>
          </p:cNvPr>
          <p:cNvGrpSpPr/>
          <p:nvPr/>
        </p:nvGrpSpPr>
        <p:grpSpPr>
          <a:xfrm>
            <a:off x="7096401" y="1220415"/>
            <a:ext cx="3513406" cy="2764738"/>
            <a:chOff x="7096401" y="1220415"/>
            <a:chExt cx="3513406" cy="2764738"/>
          </a:xfrm>
        </p:grpSpPr>
        <p:grpSp>
          <p:nvGrpSpPr>
            <p:cNvPr id="40" name="组合 39">
              <a:extLst>
                <a:ext uri="{FF2B5EF4-FFF2-40B4-BE49-F238E27FC236}">
                  <a16:creationId xmlns:a16="http://schemas.microsoft.com/office/drawing/2014/main" id="{D38083F7-F65E-8BA0-2EB0-8F1E62900640}"/>
                </a:ext>
              </a:extLst>
            </p:cNvPr>
            <p:cNvGrpSpPr/>
            <p:nvPr/>
          </p:nvGrpSpPr>
          <p:grpSpPr>
            <a:xfrm>
              <a:off x="8661461" y="2344971"/>
              <a:ext cx="491136" cy="806644"/>
              <a:chOff x="1167192" y="4298115"/>
              <a:chExt cx="491136" cy="806644"/>
            </a:xfrm>
          </p:grpSpPr>
          <p:grpSp>
            <p:nvGrpSpPr>
              <p:cNvPr id="41" name="图形 4">
                <a:extLst>
                  <a:ext uri="{FF2B5EF4-FFF2-40B4-BE49-F238E27FC236}">
                    <a16:creationId xmlns:a16="http://schemas.microsoft.com/office/drawing/2014/main" id="{C6D57325-FEAE-E692-F8E8-3BBC5E676F89}"/>
                  </a:ext>
                </a:extLst>
              </p:cNvPr>
              <p:cNvGrpSpPr/>
              <p:nvPr/>
            </p:nvGrpSpPr>
            <p:grpSpPr>
              <a:xfrm>
                <a:off x="1167192" y="4814439"/>
                <a:ext cx="491136" cy="290320"/>
                <a:chOff x="7619636" y="647566"/>
                <a:chExt cx="418962" cy="247656"/>
              </a:xfrm>
            </p:grpSpPr>
            <p:sp>
              <p:nvSpPr>
                <p:cNvPr id="43" name="任意形状 107">
                  <a:extLst>
                    <a:ext uri="{FF2B5EF4-FFF2-40B4-BE49-F238E27FC236}">
                      <a16:creationId xmlns:a16="http://schemas.microsoft.com/office/drawing/2014/main" id="{C58B2C4F-75E6-676D-3B75-63171DBCEFEC}"/>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44" name="任意形状 108">
                  <a:extLst>
                    <a:ext uri="{FF2B5EF4-FFF2-40B4-BE49-F238E27FC236}">
                      <a16:creationId xmlns:a16="http://schemas.microsoft.com/office/drawing/2014/main" id="{F50FE8F2-4CBB-88FA-D248-F249F08A8CC7}"/>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45" name="任意形状 109">
                  <a:extLst>
                    <a:ext uri="{FF2B5EF4-FFF2-40B4-BE49-F238E27FC236}">
                      <a16:creationId xmlns:a16="http://schemas.microsoft.com/office/drawing/2014/main" id="{69BAF4C7-CC55-6EC1-107E-881B7B63E8BC}"/>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68" name="任意形状 110">
                  <a:extLst>
                    <a:ext uri="{FF2B5EF4-FFF2-40B4-BE49-F238E27FC236}">
                      <a16:creationId xmlns:a16="http://schemas.microsoft.com/office/drawing/2014/main" id="{820F000D-879C-DD3F-8035-7FB675B80EF8}"/>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69" name="任意形状 111">
                  <a:extLst>
                    <a:ext uri="{FF2B5EF4-FFF2-40B4-BE49-F238E27FC236}">
                      <a16:creationId xmlns:a16="http://schemas.microsoft.com/office/drawing/2014/main" id="{76475739-9D7D-6283-1497-A8C633016E62}"/>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70" name="任意形状 112">
                  <a:extLst>
                    <a:ext uri="{FF2B5EF4-FFF2-40B4-BE49-F238E27FC236}">
                      <a16:creationId xmlns:a16="http://schemas.microsoft.com/office/drawing/2014/main" id="{58ED2309-D1A6-E3EB-326B-23C5BE93080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71" name="任意形状 113">
                  <a:extLst>
                    <a:ext uri="{FF2B5EF4-FFF2-40B4-BE49-F238E27FC236}">
                      <a16:creationId xmlns:a16="http://schemas.microsoft.com/office/drawing/2014/main" id="{B546FF33-F1C8-2E06-7698-FEAC3F516B73}"/>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73" name="任意形状 114">
                  <a:extLst>
                    <a:ext uri="{FF2B5EF4-FFF2-40B4-BE49-F238E27FC236}">
                      <a16:creationId xmlns:a16="http://schemas.microsoft.com/office/drawing/2014/main" id="{913BE40D-4FDC-B2CC-4B4F-853EFD1DC93D}"/>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75" name="任意形状 115">
                  <a:extLst>
                    <a:ext uri="{FF2B5EF4-FFF2-40B4-BE49-F238E27FC236}">
                      <a16:creationId xmlns:a16="http://schemas.microsoft.com/office/drawing/2014/main" id="{76C2D40C-D98D-FF6B-B1B0-DE0E4E2256EE}"/>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98" name="任意形状 116">
                  <a:extLst>
                    <a:ext uri="{FF2B5EF4-FFF2-40B4-BE49-F238E27FC236}">
                      <a16:creationId xmlns:a16="http://schemas.microsoft.com/office/drawing/2014/main" id="{7D60AB81-42F0-2C5D-6819-10915AFCD2CA}"/>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99" name="任意形状 117">
                  <a:extLst>
                    <a:ext uri="{FF2B5EF4-FFF2-40B4-BE49-F238E27FC236}">
                      <a16:creationId xmlns:a16="http://schemas.microsoft.com/office/drawing/2014/main" id="{3C42E50D-9382-28E2-E183-A852B8D4746C}"/>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00" name="任意形状 118">
                  <a:extLst>
                    <a:ext uri="{FF2B5EF4-FFF2-40B4-BE49-F238E27FC236}">
                      <a16:creationId xmlns:a16="http://schemas.microsoft.com/office/drawing/2014/main" id="{2066B439-BFEA-958C-AAD4-C21AAA7B9946}"/>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01" name="任意形状 119">
                  <a:extLst>
                    <a:ext uri="{FF2B5EF4-FFF2-40B4-BE49-F238E27FC236}">
                      <a16:creationId xmlns:a16="http://schemas.microsoft.com/office/drawing/2014/main" id="{7A3A10B2-A948-E2B5-7AA7-CB3856F5D4D1}"/>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02" name="任意形状 120">
                  <a:extLst>
                    <a:ext uri="{FF2B5EF4-FFF2-40B4-BE49-F238E27FC236}">
                      <a16:creationId xmlns:a16="http://schemas.microsoft.com/office/drawing/2014/main" id="{39AF3E54-3493-0DF1-CA07-8135DFD75F22}"/>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04" name="任意形状 121">
                  <a:extLst>
                    <a:ext uri="{FF2B5EF4-FFF2-40B4-BE49-F238E27FC236}">
                      <a16:creationId xmlns:a16="http://schemas.microsoft.com/office/drawing/2014/main" id="{75D764EF-7308-81E1-1868-B5DD4B825A95}"/>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06" name="任意形状 122">
                  <a:extLst>
                    <a:ext uri="{FF2B5EF4-FFF2-40B4-BE49-F238E27FC236}">
                      <a16:creationId xmlns:a16="http://schemas.microsoft.com/office/drawing/2014/main" id="{EDC7A113-94DC-8794-7273-03F18CA938F1}"/>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07" name="任意形状 123">
                  <a:extLst>
                    <a:ext uri="{FF2B5EF4-FFF2-40B4-BE49-F238E27FC236}">
                      <a16:creationId xmlns:a16="http://schemas.microsoft.com/office/drawing/2014/main" id="{355FFE4B-FE40-C35D-51F1-4DD848D2C871}"/>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08" name="任意形状 124">
                  <a:extLst>
                    <a:ext uri="{FF2B5EF4-FFF2-40B4-BE49-F238E27FC236}">
                      <a16:creationId xmlns:a16="http://schemas.microsoft.com/office/drawing/2014/main" id="{B43D1B92-4C98-665E-64C6-943690A784E6}"/>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09" name="任意形状 125">
                  <a:extLst>
                    <a:ext uri="{FF2B5EF4-FFF2-40B4-BE49-F238E27FC236}">
                      <a16:creationId xmlns:a16="http://schemas.microsoft.com/office/drawing/2014/main" id="{943CDEAC-AD1D-BBCF-2DDB-9E723A0C4059}"/>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14" name="任意形状 126">
                  <a:extLst>
                    <a:ext uri="{FF2B5EF4-FFF2-40B4-BE49-F238E27FC236}">
                      <a16:creationId xmlns:a16="http://schemas.microsoft.com/office/drawing/2014/main" id="{87727318-A2CB-F4AB-4AD9-C14558F29CA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15" name="任意形状 127">
                  <a:extLst>
                    <a:ext uri="{FF2B5EF4-FFF2-40B4-BE49-F238E27FC236}">
                      <a16:creationId xmlns:a16="http://schemas.microsoft.com/office/drawing/2014/main" id="{924C207D-EBB8-7C74-44F4-34F657E99755}"/>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16" name="任意形状 128">
                  <a:extLst>
                    <a:ext uri="{FF2B5EF4-FFF2-40B4-BE49-F238E27FC236}">
                      <a16:creationId xmlns:a16="http://schemas.microsoft.com/office/drawing/2014/main" id="{38D84267-57D7-C37B-37D5-9DC44411804A}"/>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25" name="任意形状 129">
                  <a:extLst>
                    <a:ext uri="{FF2B5EF4-FFF2-40B4-BE49-F238E27FC236}">
                      <a16:creationId xmlns:a16="http://schemas.microsoft.com/office/drawing/2014/main" id="{5AB5A5CA-38B2-7826-ADE6-D84A76282EEC}"/>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36" name="任意形状 130">
                  <a:extLst>
                    <a:ext uri="{FF2B5EF4-FFF2-40B4-BE49-F238E27FC236}">
                      <a16:creationId xmlns:a16="http://schemas.microsoft.com/office/drawing/2014/main" id="{7572052E-87CE-1F28-0617-AF3AB9AC5A77}"/>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37" name="任意形状 131">
                  <a:extLst>
                    <a:ext uri="{FF2B5EF4-FFF2-40B4-BE49-F238E27FC236}">
                      <a16:creationId xmlns:a16="http://schemas.microsoft.com/office/drawing/2014/main" id="{8BA41488-BAD7-AF93-5E8D-E5B82FD7C2E9}"/>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42" name="图片 41">
                <a:extLst>
                  <a:ext uri="{FF2B5EF4-FFF2-40B4-BE49-F238E27FC236}">
                    <a16:creationId xmlns:a16="http://schemas.microsoft.com/office/drawing/2014/main" id="{CC7901BF-1249-F40F-514D-7699C5E11A61}"/>
                  </a:ext>
                </a:extLst>
              </p:cNvPr>
              <p:cNvPicPr>
                <a:picLocks noChangeAspect="1"/>
              </p:cNvPicPr>
              <p:nvPr/>
            </p:nvPicPr>
            <p:blipFill>
              <a:blip r:embed="rId3"/>
              <a:stretch>
                <a:fillRect/>
              </a:stretch>
            </p:blipFill>
            <p:spPr>
              <a:xfrm>
                <a:off x="1167192" y="4298115"/>
                <a:ext cx="488203" cy="488203"/>
              </a:xfrm>
              <a:prstGeom prst="rect">
                <a:avLst/>
              </a:prstGeom>
            </p:spPr>
          </p:pic>
        </p:grpSp>
        <p:grpSp>
          <p:nvGrpSpPr>
            <p:cNvPr id="74" name="组合 73">
              <a:extLst>
                <a:ext uri="{FF2B5EF4-FFF2-40B4-BE49-F238E27FC236}">
                  <a16:creationId xmlns:a16="http://schemas.microsoft.com/office/drawing/2014/main" id="{0DD4D5C9-D944-22B0-18B2-A6DE3E679941}"/>
                </a:ext>
              </a:extLst>
            </p:cNvPr>
            <p:cNvGrpSpPr/>
            <p:nvPr/>
          </p:nvGrpSpPr>
          <p:grpSpPr>
            <a:xfrm>
              <a:off x="7096401" y="1220415"/>
              <a:ext cx="3513406" cy="2764738"/>
              <a:chOff x="6402855" y="3588880"/>
              <a:chExt cx="3513406" cy="2764738"/>
            </a:xfrm>
          </p:grpSpPr>
          <p:grpSp>
            <p:nvGrpSpPr>
              <p:cNvPr id="111" name="组合 110">
                <a:extLst>
                  <a:ext uri="{FF2B5EF4-FFF2-40B4-BE49-F238E27FC236}">
                    <a16:creationId xmlns:a16="http://schemas.microsoft.com/office/drawing/2014/main" id="{EB7CB61C-22D9-B9C7-1ABA-93CF48E5ED18}"/>
                  </a:ext>
                </a:extLst>
              </p:cNvPr>
              <p:cNvGrpSpPr/>
              <p:nvPr/>
            </p:nvGrpSpPr>
            <p:grpSpPr>
              <a:xfrm>
                <a:off x="6402855" y="3588880"/>
                <a:ext cx="3513406" cy="2764738"/>
                <a:chOff x="7699813" y="6363235"/>
                <a:chExt cx="3513406" cy="2764738"/>
              </a:xfrm>
            </p:grpSpPr>
            <p:grpSp>
              <p:nvGrpSpPr>
                <p:cNvPr id="113" name="组合 112">
                  <a:extLst>
                    <a:ext uri="{FF2B5EF4-FFF2-40B4-BE49-F238E27FC236}">
                      <a16:creationId xmlns:a16="http://schemas.microsoft.com/office/drawing/2014/main" id="{2BE4590E-E738-45C5-32F9-EAD575A0E709}"/>
                    </a:ext>
                  </a:extLst>
                </p:cNvPr>
                <p:cNvGrpSpPr/>
                <p:nvPr/>
              </p:nvGrpSpPr>
              <p:grpSpPr>
                <a:xfrm>
                  <a:off x="7699813" y="6363235"/>
                  <a:ext cx="3513406" cy="2764738"/>
                  <a:chOff x="8402378" y="3474675"/>
                  <a:chExt cx="3513406" cy="2764738"/>
                </a:xfrm>
              </p:grpSpPr>
              <p:grpSp>
                <p:nvGrpSpPr>
                  <p:cNvPr id="122" name="组合 121">
                    <a:extLst>
                      <a:ext uri="{FF2B5EF4-FFF2-40B4-BE49-F238E27FC236}">
                        <a16:creationId xmlns:a16="http://schemas.microsoft.com/office/drawing/2014/main" id="{91BD1F92-C5EA-C8FC-0719-1BF9621E0759}"/>
                      </a:ext>
                    </a:extLst>
                  </p:cNvPr>
                  <p:cNvGrpSpPr/>
                  <p:nvPr/>
                </p:nvGrpSpPr>
                <p:grpSpPr>
                  <a:xfrm>
                    <a:off x="8402378" y="3834141"/>
                    <a:ext cx="3513406" cy="2405272"/>
                    <a:chOff x="548767" y="652667"/>
                    <a:chExt cx="3513406" cy="2405272"/>
                  </a:xfrm>
                </p:grpSpPr>
                <p:pic>
                  <p:nvPicPr>
                    <p:cNvPr id="127" name="图形 126" descr="用户">
                      <a:extLst>
                        <a:ext uri="{FF2B5EF4-FFF2-40B4-BE49-F238E27FC236}">
                          <a16:creationId xmlns:a16="http://schemas.microsoft.com/office/drawing/2014/main" id="{212B88FA-7316-76BA-028F-F0F2935BCB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73" y="2339007"/>
                      <a:ext cx="718932" cy="718932"/>
                    </a:xfrm>
                    <a:prstGeom prst="rect">
                      <a:avLst/>
                    </a:prstGeom>
                  </p:spPr>
                </p:pic>
                <p:pic>
                  <p:nvPicPr>
                    <p:cNvPr id="128" name="图形 127" descr="用户">
                      <a:extLst>
                        <a:ext uri="{FF2B5EF4-FFF2-40B4-BE49-F238E27FC236}">
                          <a16:creationId xmlns:a16="http://schemas.microsoft.com/office/drawing/2014/main" id="{A8F42CEF-621A-061A-A57C-A9358025A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129" name="图形 128" descr="用户">
                      <a:extLst>
                        <a:ext uri="{FF2B5EF4-FFF2-40B4-BE49-F238E27FC236}">
                          <a16:creationId xmlns:a16="http://schemas.microsoft.com/office/drawing/2014/main" id="{932548C5-13BD-83C4-4D79-070CEB5952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3241" y="1719594"/>
                      <a:ext cx="718932" cy="718932"/>
                    </a:xfrm>
                    <a:prstGeom prst="rect">
                      <a:avLst/>
                    </a:prstGeom>
                  </p:spPr>
                </p:pic>
                <p:cxnSp>
                  <p:nvCxnSpPr>
                    <p:cNvPr id="131" name="直线连接符 130">
                      <a:extLst>
                        <a:ext uri="{FF2B5EF4-FFF2-40B4-BE49-F238E27FC236}">
                          <a16:creationId xmlns:a16="http://schemas.microsoft.com/office/drawing/2014/main" id="{6AE73BEA-A8D8-6AD9-0E8C-918E9D1E3574}"/>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2" name="直线连接符 131">
                      <a:extLst>
                        <a:ext uri="{FF2B5EF4-FFF2-40B4-BE49-F238E27FC236}">
                          <a16:creationId xmlns:a16="http://schemas.microsoft.com/office/drawing/2014/main" id="{90C019AE-75DB-23C1-7E1F-C46B29410900}"/>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直线连接符 132">
                      <a:extLst>
                        <a:ext uri="{FF2B5EF4-FFF2-40B4-BE49-F238E27FC236}">
                          <a16:creationId xmlns:a16="http://schemas.microsoft.com/office/drawing/2014/main" id="{785BDC5E-9C7D-D0FA-56AA-24147F174FD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34" name="文本框 133">
                      <a:extLst>
                        <a:ext uri="{FF2B5EF4-FFF2-40B4-BE49-F238E27FC236}">
                          <a16:creationId xmlns:a16="http://schemas.microsoft.com/office/drawing/2014/main" id="{03483FE5-4886-343D-ADAE-03DE23F55BED}"/>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35" name="直线连接符 19">
                      <a:extLst>
                        <a:ext uri="{FF2B5EF4-FFF2-40B4-BE49-F238E27FC236}">
                          <a16:creationId xmlns:a16="http://schemas.microsoft.com/office/drawing/2014/main" id="{09E850B3-222C-C1FD-8803-D40E2128E032}"/>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23" name="图形 122" descr="用户">
                    <a:extLst>
                      <a:ext uri="{FF2B5EF4-FFF2-40B4-BE49-F238E27FC236}">
                        <a16:creationId xmlns:a16="http://schemas.microsoft.com/office/drawing/2014/main" id="{FBC495D8-CF6A-ADDA-122E-5EC44D0E0F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96852" y="4180612"/>
                    <a:ext cx="718932" cy="718932"/>
                  </a:xfrm>
                  <a:prstGeom prst="rect">
                    <a:avLst/>
                  </a:prstGeom>
                </p:spPr>
              </p:pic>
              <p:pic>
                <p:nvPicPr>
                  <p:cNvPr id="124" name="图形 123" descr="用户">
                    <a:extLst>
                      <a:ext uri="{FF2B5EF4-FFF2-40B4-BE49-F238E27FC236}">
                        <a16:creationId xmlns:a16="http://schemas.microsoft.com/office/drawing/2014/main" id="{565E71F2-0502-8618-FFCC-FCC4EAF5CB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21731" y="3474675"/>
                    <a:ext cx="718932" cy="718932"/>
                  </a:xfrm>
                  <a:prstGeom prst="rect">
                    <a:avLst/>
                  </a:prstGeom>
                </p:spPr>
              </p:pic>
              <p:cxnSp>
                <p:nvCxnSpPr>
                  <p:cNvPr id="126" name="曲线连接符 125">
                    <a:extLst>
                      <a:ext uri="{FF2B5EF4-FFF2-40B4-BE49-F238E27FC236}">
                        <a16:creationId xmlns:a16="http://schemas.microsoft.com/office/drawing/2014/main" id="{1EA676EB-21B7-66AA-F351-F3E571764FE9}"/>
                      </a:ext>
                    </a:extLst>
                  </p:cNvPr>
                  <p:cNvCxnSpPr>
                    <a:endCxn id="124" idx="2"/>
                  </p:cNvCxnSpPr>
                  <p:nvPr/>
                </p:nvCxnSpPr>
                <p:spPr>
                  <a:xfrm rot="10800000">
                    <a:off x="10581198" y="4193607"/>
                    <a:ext cx="633469" cy="368650"/>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3EAF7DDC-57A3-1891-F26B-3C1596F540F6}"/>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17" name="文本框 116">
                      <a:extLst>
                        <a:ext uri="{FF2B5EF4-FFF2-40B4-BE49-F238E27FC236}">
                          <a16:creationId xmlns:a16="http://schemas.microsoft.com/office/drawing/2014/main" id="{3EAF7DDC-57A3-1891-F26B-3C1596F540F6}"/>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3D3BA3A4-8587-DFD2-6351-CE28FF67F6C1}"/>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18" name="文本框 117">
                      <a:extLst>
                        <a:ext uri="{FF2B5EF4-FFF2-40B4-BE49-F238E27FC236}">
                          <a16:creationId xmlns:a16="http://schemas.microsoft.com/office/drawing/2014/main" id="{3D3BA3A4-8587-DFD2-6351-CE28FF67F6C1}"/>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DAB25CF1-2F44-D3E4-DDC4-D5BA5B9B5EE6}"/>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19" name="文本框 118">
                      <a:extLst>
                        <a:ext uri="{FF2B5EF4-FFF2-40B4-BE49-F238E27FC236}">
                          <a16:creationId xmlns:a16="http://schemas.microsoft.com/office/drawing/2014/main" id="{DAB25CF1-2F44-D3E4-DDC4-D5BA5B9B5EE6}"/>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904A3EFF-3CE4-1E68-7CC7-5B82103C10D6}"/>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0" name="文本框 119">
                      <a:extLst>
                        <a:ext uri="{FF2B5EF4-FFF2-40B4-BE49-F238E27FC236}">
                          <a16:creationId xmlns:a16="http://schemas.microsoft.com/office/drawing/2014/main" id="{904A3EFF-3CE4-1E68-7CC7-5B82103C10D6}"/>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60020FC3-BCC9-EECA-438C-BA1833F4D8C6}"/>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21" name="文本框 120">
                      <a:extLst>
                        <a:ext uri="{FF2B5EF4-FFF2-40B4-BE49-F238E27FC236}">
                          <a16:creationId xmlns:a16="http://schemas.microsoft.com/office/drawing/2014/main" id="{60020FC3-BCC9-EECA-438C-BA1833F4D8C6}"/>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24"/>
                      <a:stretch>
                        <a:fillRect/>
                      </a:stretch>
                    </a:blipFill>
                  </p:spPr>
                  <p:txBody>
                    <a:bodyPr/>
                    <a:lstStyle/>
                    <a:p>
                      <a:r>
                        <a:rPr lang="zh-CN" altLang="en-US">
                          <a:noFill/>
                        </a:rPr>
                        <a:t> </a:t>
                      </a:r>
                    </a:p>
                  </p:txBody>
                </p:sp>
              </mc:Fallback>
            </mc:AlternateContent>
          </p:grpSp>
          <p:sp>
            <p:nvSpPr>
              <p:cNvPr id="112" name="文本框 111">
                <a:extLst>
                  <a:ext uri="{FF2B5EF4-FFF2-40B4-BE49-F238E27FC236}">
                    <a16:creationId xmlns:a16="http://schemas.microsoft.com/office/drawing/2014/main" id="{2C30E43D-E7AF-C094-C11B-E075B8870867}"/>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sp>
        <p:nvSpPr>
          <p:cNvPr id="162" name="Right Arrow 39">
            <a:extLst>
              <a:ext uri="{FF2B5EF4-FFF2-40B4-BE49-F238E27FC236}">
                <a16:creationId xmlns:a16="http://schemas.microsoft.com/office/drawing/2014/main" id="{88FDB188-E58E-DCBB-12A2-01F806A191B9}"/>
              </a:ext>
            </a:extLst>
          </p:cNvPr>
          <p:cNvSpPr/>
          <p:nvPr/>
        </p:nvSpPr>
        <p:spPr>
          <a:xfrm rot="1816278">
            <a:off x="5186906" y="4333080"/>
            <a:ext cx="1394235"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文本框 167">
            <a:extLst>
              <a:ext uri="{FF2B5EF4-FFF2-40B4-BE49-F238E27FC236}">
                <a16:creationId xmlns:a16="http://schemas.microsoft.com/office/drawing/2014/main" id="{03DCD1C1-BC27-B57E-5488-AA036BF0B369}"/>
              </a:ext>
            </a:extLst>
          </p:cNvPr>
          <p:cNvSpPr txBox="1"/>
          <p:nvPr/>
        </p:nvSpPr>
        <p:spPr>
          <a:xfrm>
            <a:off x="3867494" y="1991118"/>
            <a:ext cx="310854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Bipartite basis measurement</a:t>
            </a:r>
            <a:endParaRPr kumimoji="1" lang="zh-CN" altLang="en-US" dirty="0">
              <a:latin typeface="Apple Braille" pitchFamily="2" charset="0"/>
            </a:endParaRPr>
          </a:p>
        </p:txBody>
      </p:sp>
      <p:sp>
        <p:nvSpPr>
          <p:cNvPr id="174" name="文本框 173">
            <a:extLst>
              <a:ext uri="{FF2B5EF4-FFF2-40B4-BE49-F238E27FC236}">
                <a16:creationId xmlns:a16="http://schemas.microsoft.com/office/drawing/2014/main" id="{12EAC2A7-C1FE-F2D7-6E28-9D7B4E8E109D}"/>
              </a:ext>
            </a:extLst>
          </p:cNvPr>
          <p:cNvSpPr txBox="1"/>
          <p:nvPr/>
        </p:nvSpPr>
        <p:spPr>
          <a:xfrm>
            <a:off x="3989147" y="5209803"/>
            <a:ext cx="3191800"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Tripartite basis measurement</a:t>
            </a:r>
            <a:endParaRPr kumimoji="1" lang="zh-CN" altLang="en-US" dirty="0">
              <a:latin typeface="Apple Braille" pitchFamily="2" charset="0"/>
            </a:endParaRPr>
          </a:p>
        </p:txBody>
      </p:sp>
      <p:pic>
        <p:nvPicPr>
          <p:cNvPr id="190" name="图形 189" descr="问号">
            <a:extLst>
              <a:ext uri="{FF2B5EF4-FFF2-40B4-BE49-F238E27FC236}">
                <a16:creationId xmlns:a16="http://schemas.microsoft.com/office/drawing/2014/main" id="{65894428-1767-9675-EFF5-40F4AFE21E9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410047" y="3187903"/>
            <a:ext cx="1087386" cy="1087386"/>
          </a:xfrm>
          <a:prstGeom prst="rect">
            <a:avLst/>
          </a:prstGeom>
        </p:spPr>
      </p:pic>
      <p:grpSp>
        <p:nvGrpSpPr>
          <p:cNvPr id="9" name="组合 8">
            <a:extLst>
              <a:ext uri="{FF2B5EF4-FFF2-40B4-BE49-F238E27FC236}">
                <a16:creationId xmlns:a16="http://schemas.microsoft.com/office/drawing/2014/main" id="{5A6CFC04-5AA1-41E4-F059-17F26439DDA3}"/>
              </a:ext>
            </a:extLst>
          </p:cNvPr>
          <p:cNvGrpSpPr/>
          <p:nvPr/>
        </p:nvGrpSpPr>
        <p:grpSpPr>
          <a:xfrm>
            <a:off x="612226" y="5394468"/>
            <a:ext cx="5651656" cy="987607"/>
            <a:chOff x="160256" y="1606251"/>
            <a:chExt cx="5651656" cy="987607"/>
          </a:xfrm>
        </p:grpSpPr>
        <p:sp>
          <p:nvSpPr>
            <p:cNvPr id="10" name="文本框 9">
              <a:extLst>
                <a:ext uri="{FF2B5EF4-FFF2-40B4-BE49-F238E27FC236}">
                  <a16:creationId xmlns:a16="http://schemas.microsoft.com/office/drawing/2014/main" id="{32830419-8AD0-90A4-344B-266890863593}"/>
                </a:ext>
              </a:extLst>
            </p:cNvPr>
            <p:cNvSpPr txBox="1"/>
            <p:nvPr/>
          </p:nvSpPr>
          <p:spPr>
            <a:xfrm>
              <a:off x="160256" y="1947527"/>
              <a:ext cx="5651656" cy="646331"/>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Pro: induces higher throughput</a:t>
              </a:r>
            </a:p>
            <a:p>
              <a:pPr algn="l"/>
              <a:r>
                <a:rPr kumimoji="1" lang="en-US" altLang="zh-CN" dirty="0">
                  <a:latin typeface="Apple Braille" pitchFamily="2" charset="0"/>
                </a:rPr>
                <a:t>Con: incurs delay due to the waiting and decoherence</a:t>
              </a:r>
              <a:endParaRPr kumimoji="1" lang="zh-CN" altLang="en-US" dirty="0">
                <a:latin typeface="Apple Braille" pitchFamily="2" charset="0"/>
              </a:endParaRPr>
            </a:p>
          </p:txBody>
        </p:sp>
        <p:cxnSp>
          <p:nvCxnSpPr>
            <p:cNvPr id="12" name="曲线连接符 11">
              <a:extLst>
                <a:ext uri="{FF2B5EF4-FFF2-40B4-BE49-F238E27FC236}">
                  <a16:creationId xmlns:a16="http://schemas.microsoft.com/office/drawing/2014/main" id="{81D3D19F-8D18-C10E-30DA-5EB07D337E1D}"/>
                </a:ext>
              </a:extLst>
            </p:cNvPr>
            <p:cNvCxnSpPr>
              <a:cxnSpLocks/>
              <a:stCxn id="174" idx="1"/>
              <a:endCxn id="10" idx="0"/>
            </p:cNvCxnSpPr>
            <p:nvPr/>
          </p:nvCxnSpPr>
          <p:spPr>
            <a:xfrm rot="10800000" flipV="1">
              <a:off x="2986085" y="1606251"/>
              <a:ext cx="551093" cy="341275"/>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组合 179">
            <a:extLst>
              <a:ext uri="{FF2B5EF4-FFF2-40B4-BE49-F238E27FC236}">
                <a16:creationId xmlns:a16="http://schemas.microsoft.com/office/drawing/2014/main" id="{1EFA6E11-5746-5034-DFF4-96DCDB744375}"/>
              </a:ext>
            </a:extLst>
          </p:cNvPr>
          <p:cNvGrpSpPr/>
          <p:nvPr/>
        </p:nvGrpSpPr>
        <p:grpSpPr>
          <a:xfrm>
            <a:off x="7395224" y="3725534"/>
            <a:ext cx="3641130" cy="2764738"/>
            <a:chOff x="7395224" y="3725534"/>
            <a:chExt cx="3641130" cy="2764738"/>
          </a:xfrm>
        </p:grpSpPr>
        <p:grpSp>
          <p:nvGrpSpPr>
            <p:cNvPr id="7" name="组合 6">
              <a:extLst>
                <a:ext uri="{FF2B5EF4-FFF2-40B4-BE49-F238E27FC236}">
                  <a16:creationId xmlns:a16="http://schemas.microsoft.com/office/drawing/2014/main" id="{A9D5A427-18E6-38B1-8878-7B3B6B73AFEE}"/>
                </a:ext>
              </a:extLst>
            </p:cNvPr>
            <p:cNvGrpSpPr/>
            <p:nvPr/>
          </p:nvGrpSpPr>
          <p:grpSpPr>
            <a:xfrm>
              <a:off x="7395224" y="3725534"/>
              <a:ext cx="3641130" cy="2764738"/>
              <a:chOff x="6398756" y="3588880"/>
              <a:chExt cx="3641130" cy="2764738"/>
            </a:xfrm>
          </p:grpSpPr>
          <p:grpSp>
            <p:nvGrpSpPr>
              <p:cNvPr id="46" name="组合 45">
                <a:extLst>
                  <a:ext uri="{FF2B5EF4-FFF2-40B4-BE49-F238E27FC236}">
                    <a16:creationId xmlns:a16="http://schemas.microsoft.com/office/drawing/2014/main" id="{71585E12-3490-CFF8-6775-CF5C145EE68A}"/>
                  </a:ext>
                </a:extLst>
              </p:cNvPr>
              <p:cNvGrpSpPr/>
              <p:nvPr/>
            </p:nvGrpSpPr>
            <p:grpSpPr>
              <a:xfrm>
                <a:off x="6398756" y="3588880"/>
                <a:ext cx="3641130" cy="2764738"/>
                <a:chOff x="13302922" y="6084832"/>
                <a:chExt cx="3641130" cy="2764738"/>
              </a:xfrm>
            </p:grpSpPr>
            <p:grpSp>
              <p:nvGrpSpPr>
                <p:cNvPr id="48" name="组合 47">
                  <a:extLst>
                    <a:ext uri="{FF2B5EF4-FFF2-40B4-BE49-F238E27FC236}">
                      <a16:creationId xmlns:a16="http://schemas.microsoft.com/office/drawing/2014/main" id="{75EB386C-3C39-A4D6-D3E2-11D5DAD2F58D}"/>
                    </a:ext>
                  </a:extLst>
                </p:cNvPr>
                <p:cNvGrpSpPr/>
                <p:nvPr/>
              </p:nvGrpSpPr>
              <p:grpSpPr>
                <a:xfrm>
                  <a:off x="13302922" y="6084832"/>
                  <a:ext cx="3641130" cy="2764738"/>
                  <a:chOff x="8168666" y="3444977"/>
                  <a:chExt cx="3641130" cy="2764738"/>
                </a:xfrm>
              </p:grpSpPr>
              <p:grpSp>
                <p:nvGrpSpPr>
                  <p:cNvPr id="54" name="组合 53">
                    <a:extLst>
                      <a:ext uri="{FF2B5EF4-FFF2-40B4-BE49-F238E27FC236}">
                        <a16:creationId xmlns:a16="http://schemas.microsoft.com/office/drawing/2014/main" id="{9B19C83F-5AC8-E175-2F53-B2C19883710F}"/>
                      </a:ext>
                    </a:extLst>
                  </p:cNvPr>
                  <p:cNvGrpSpPr/>
                  <p:nvPr/>
                </p:nvGrpSpPr>
                <p:grpSpPr>
                  <a:xfrm>
                    <a:off x="8168666" y="3444977"/>
                    <a:ext cx="3641130" cy="2764738"/>
                    <a:chOff x="8402378" y="3474675"/>
                    <a:chExt cx="3641130" cy="2764738"/>
                  </a:xfrm>
                </p:grpSpPr>
                <p:grpSp>
                  <p:nvGrpSpPr>
                    <p:cNvPr id="56" name="组合 55">
                      <a:extLst>
                        <a:ext uri="{FF2B5EF4-FFF2-40B4-BE49-F238E27FC236}">
                          <a16:creationId xmlns:a16="http://schemas.microsoft.com/office/drawing/2014/main" id="{5E6A7F8A-4FE0-9690-F6D6-4AA0377BC515}"/>
                        </a:ext>
                      </a:extLst>
                    </p:cNvPr>
                    <p:cNvGrpSpPr/>
                    <p:nvPr/>
                  </p:nvGrpSpPr>
                  <p:grpSpPr>
                    <a:xfrm>
                      <a:off x="8402378" y="3834141"/>
                      <a:ext cx="3641130" cy="2405272"/>
                      <a:chOff x="548767" y="652667"/>
                      <a:chExt cx="3641130" cy="2405272"/>
                    </a:xfrm>
                  </p:grpSpPr>
                  <p:pic>
                    <p:nvPicPr>
                      <p:cNvPr id="60" name="图形 59" descr="用户">
                        <a:extLst>
                          <a:ext uri="{FF2B5EF4-FFF2-40B4-BE49-F238E27FC236}">
                            <a16:creationId xmlns:a16="http://schemas.microsoft.com/office/drawing/2014/main" id="{8AC772AA-555E-B581-07FD-C34761FA1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73" y="2339007"/>
                        <a:ext cx="718932" cy="718932"/>
                      </a:xfrm>
                      <a:prstGeom prst="rect">
                        <a:avLst/>
                      </a:prstGeom>
                    </p:spPr>
                  </p:pic>
                  <p:pic>
                    <p:nvPicPr>
                      <p:cNvPr id="61" name="图形 60" descr="用户">
                        <a:extLst>
                          <a:ext uri="{FF2B5EF4-FFF2-40B4-BE49-F238E27FC236}">
                            <a16:creationId xmlns:a16="http://schemas.microsoft.com/office/drawing/2014/main" id="{611929D2-A3D8-0207-672A-E52536D497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62" name="图形 61" descr="用户">
                        <a:extLst>
                          <a:ext uri="{FF2B5EF4-FFF2-40B4-BE49-F238E27FC236}">
                            <a16:creationId xmlns:a16="http://schemas.microsoft.com/office/drawing/2014/main" id="{A7D82CAB-B4F6-4078-5BFA-914DD23E3B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70965" y="2184552"/>
                        <a:ext cx="718932" cy="718932"/>
                      </a:xfrm>
                      <a:prstGeom prst="rect">
                        <a:avLst/>
                      </a:prstGeom>
                    </p:spPr>
                  </p:pic>
                  <p:cxnSp>
                    <p:nvCxnSpPr>
                      <p:cNvPr id="64" name="直线连接符 63">
                        <a:extLst>
                          <a:ext uri="{FF2B5EF4-FFF2-40B4-BE49-F238E27FC236}">
                            <a16:creationId xmlns:a16="http://schemas.microsoft.com/office/drawing/2014/main" id="{E0E997A9-747D-EB9A-7D42-C226D11D449B}"/>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C94C4985-C000-969C-4675-1E387A8B84C7}"/>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813CC784-7ED7-3457-AE67-8C97A7346332}"/>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67" name="直线连接符 19">
                        <a:extLst>
                          <a:ext uri="{FF2B5EF4-FFF2-40B4-BE49-F238E27FC236}">
                            <a16:creationId xmlns:a16="http://schemas.microsoft.com/office/drawing/2014/main" id="{CE7BD629-1A73-62F8-EE3B-7A1282474549}"/>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57" name="图形 56" descr="用户">
                      <a:extLst>
                        <a:ext uri="{FF2B5EF4-FFF2-40B4-BE49-F238E27FC236}">
                          <a16:creationId xmlns:a16="http://schemas.microsoft.com/office/drawing/2014/main" id="{9AE497DA-5925-DBEF-47A5-4D74590D4F4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96852" y="4180612"/>
                      <a:ext cx="718932" cy="718932"/>
                    </a:xfrm>
                    <a:prstGeom prst="rect">
                      <a:avLst/>
                    </a:prstGeom>
                  </p:spPr>
                </p:pic>
                <p:pic>
                  <p:nvPicPr>
                    <p:cNvPr id="58" name="图形 57" descr="用户">
                      <a:extLst>
                        <a:ext uri="{FF2B5EF4-FFF2-40B4-BE49-F238E27FC236}">
                          <a16:creationId xmlns:a16="http://schemas.microsoft.com/office/drawing/2014/main" id="{12277ECD-B36D-30D4-A4ED-26B04F722E8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21731" y="3474675"/>
                      <a:ext cx="718932" cy="718932"/>
                    </a:xfrm>
                    <a:prstGeom prst="rect">
                      <a:avLst/>
                    </a:prstGeom>
                  </p:spPr>
                </p:pic>
                <p:cxnSp>
                  <p:nvCxnSpPr>
                    <p:cNvPr id="59" name="曲线连接符 58">
                      <a:extLst>
                        <a:ext uri="{FF2B5EF4-FFF2-40B4-BE49-F238E27FC236}">
                          <a16:creationId xmlns:a16="http://schemas.microsoft.com/office/drawing/2014/main" id="{6BE3B750-9734-0EEC-ED07-2762197CEEC7}"/>
                        </a:ext>
                      </a:extLst>
                    </p:cNvPr>
                    <p:cNvCxnSpPr>
                      <a:cxnSpLocks/>
                      <a:stCxn id="62"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55" name="曲线连接符 54">
                    <a:extLst>
                      <a:ext uri="{FF2B5EF4-FFF2-40B4-BE49-F238E27FC236}">
                        <a16:creationId xmlns:a16="http://schemas.microsoft.com/office/drawing/2014/main" id="{076EEF2B-C32A-35A0-536B-6E198EBD9C90}"/>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054FCF85-632F-B3FC-3582-2D84B7788C5C}"/>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49" name="文本框 48">
                      <a:extLst>
                        <a:ext uri="{FF2B5EF4-FFF2-40B4-BE49-F238E27FC236}">
                          <a16:creationId xmlns:a16="http://schemas.microsoft.com/office/drawing/2014/main" id="{054FCF85-632F-B3FC-3582-2D84B7788C5C}"/>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FA1752FF-F4E9-051B-8FD2-22F5F79548E1}"/>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50" name="文本框 49">
                      <a:extLst>
                        <a:ext uri="{FF2B5EF4-FFF2-40B4-BE49-F238E27FC236}">
                          <a16:creationId xmlns:a16="http://schemas.microsoft.com/office/drawing/2014/main" id="{FA1752FF-F4E9-051B-8FD2-22F5F79548E1}"/>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EC8A338-F516-BA40-88D2-245945695FEC}"/>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51" name="文本框 50">
                      <a:extLst>
                        <a:ext uri="{FF2B5EF4-FFF2-40B4-BE49-F238E27FC236}">
                          <a16:creationId xmlns:a16="http://schemas.microsoft.com/office/drawing/2014/main" id="{5EC8A338-F516-BA40-88D2-245945695FEC}"/>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7F513E24-F3E4-FF8B-FC44-4DCE31857B46}"/>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52" name="文本框 51">
                      <a:extLst>
                        <a:ext uri="{FF2B5EF4-FFF2-40B4-BE49-F238E27FC236}">
                          <a16:creationId xmlns:a16="http://schemas.microsoft.com/office/drawing/2014/main" id="{7F513E24-F3E4-FF8B-FC44-4DCE31857B46}"/>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9DF4393-36DD-4008-49C7-CBB985FEDC5A}"/>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53" name="文本框 52">
                      <a:extLst>
                        <a:ext uri="{FF2B5EF4-FFF2-40B4-BE49-F238E27FC236}">
                          <a16:creationId xmlns:a16="http://schemas.microsoft.com/office/drawing/2014/main" id="{69DF4393-36DD-4008-49C7-CBB985FEDC5A}"/>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20"/>
                      <a:stretch>
                        <a:fillRect/>
                      </a:stretch>
                    </a:blipFill>
                  </p:spPr>
                  <p:txBody>
                    <a:bodyPr/>
                    <a:lstStyle/>
                    <a:p>
                      <a:r>
                        <a:rPr lang="zh-CN" altLang="en-US">
                          <a:noFill/>
                        </a:rPr>
                        <a:t> </a:t>
                      </a:r>
                    </a:p>
                  </p:txBody>
                </p:sp>
              </mc:Fallback>
            </mc:AlternateContent>
          </p:grpSp>
          <p:sp>
            <p:nvSpPr>
              <p:cNvPr id="47" name="文本框 46">
                <a:extLst>
                  <a:ext uri="{FF2B5EF4-FFF2-40B4-BE49-F238E27FC236}">
                    <a16:creationId xmlns:a16="http://schemas.microsoft.com/office/drawing/2014/main" id="{B47B5D9B-25AC-2D3B-3661-22AD30BBB26B}"/>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139" name="组合 138">
              <a:extLst>
                <a:ext uri="{FF2B5EF4-FFF2-40B4-BE49-F238E27FC236}">
                  <a16:creationId xmlns:a16="http://schemas.microsoft.com/office/drawing/2014/main" id="{A779BE53-14C0-AD2F-8B1B-BAD12BEE1574}"/>
                </a:ext>
              </a:extLst>
            </p:cNvPr>
            <p:cNvGrpSpPr/>
            <p:nvPr/>
          </p:nvGrpSpPr>
          <p:grpSpPr>
            <a:xfrm>
              <a:off x="8973965" y="4872951"/>
              <a:ext cx="491136" cy="806644"/>
              <a:chOff x="1167192" y="4298115"/>
              <a:chExt cx="491136" cy="806644"/>
            </a:xfrm>
          </p:grpSpPr>
          <p:grpSp>
            <p:nvGrpSpPr>
              <p:cNvPr id="140" name="图形 4">
                <a:extLst>
                  <a:ext uri="{FF2B5EF4-FFF2-40B4-BE49-F238E27FC236}">
                    <a16:creationId xmlns:a16="http://schemas.microsoft.com/office/drawing/2014/main" id="{3290DF08-B295-9319-332F-475ACE5DF79D}"/>
                  </a:ext>
                </a:extLst>
              </p:cNvPr>
              <p:cNvGrpSpPr/>
              <p:nvPr/>
            </p:nvGrpSpPr>
            <p:grpSpPr>
              <a:xfrm>
                <a:off x="1167192" y="4814439"/>
                <a:ext cx="491136" cy="290320"/>
                <a:chOff x="7619636" y="647566"/>
                <a:chExt cx="418962" cy="247656"/>
              </a:xfrm>
            </p:grpSpPr>
            <p:sp>
              <p:nvSpPr>
                <p:cNvPr id="142" name="任意形状 107">
                  <a:extLst>
                    <a:ext uri="{FF2B5EF4-FFF2-40B4-BE49-F238E27FC236}">
                      <a16:creationId xmlns:a16="http://schemas.microsoft.com/office/drawing/2014/main" id="{4CF899E9-89F8-0616-D11D-1E0C7FF99343}"/>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3" name="任意形状 108">
                  <a:extLst>
                    <a:ext uri="{FF2B5EF4-FFF2-40B4-BE49-F238E27FC236}">
                      <a16:creationId xmlns:a16="http://schemas.microsoft.com/office/drawing/2014/main" id="{0FA73033-05F7-0FB6-089F-79D02BAA06D1}"/>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44" name="任意形状 109">
                  <a:extLst>
                    <a:ext uri="{FF2B5EF4-FFF2-40B4-BE49-F238E27FC236}">
                      <a16:creationId xmlns:a16="http://schemas.microsoft.com/office/drawing/2014/main" id="{F45E9BCF-C9BC-4452-9C57-B723060DCBA0}"/>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45" name="任意形状 110">
                  <a:extLst>
                    <a:ext uri="{FF2B5EF4-FFF2-40B4-BE49-F238E27FC236}">
                      <a16:creationId xmlns:a16="http://schemas.microsoft.com/office/drawing/2014/main" id="{8A9D11F4-1D90-8FBA-A8FE-614A872C146B}"/>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46" name="任意形状 111">
                  <a:extLst>
                    <a:ext uri="{FF2B5EF4-FFF2-40B4-BE49-F238E27FC236}">
                      <a16:creationId xmlns:a16="http://schemas.microsoft.com/office/drawing/2014/main" id="{44410AF4-163D-13AF-5AD9-6AEC4A873EDA}"/>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47" name="任意形状 112">
                  <a:extLst>
                    <a:ext uri="{FF2B5EF4-FFF2-40B4-BE49-F238E27FC236}">
                      <a16:creationId xmlns:a16="http://schemas.microsoft.com/office/drawing/2014/main" id="{848ADFB3-53F0-B098-75E1-A6D4DBC1BC02}"/>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8" name="任意形状 113">
                  <a:extLst>
                    <a:ext uri="{FF2B5EF4-FFF2-40B4-BE49-F238E27FC236}">
                      <a16:creationId xmlns:a16="http://schemas.microsoft.com/office/drawing/2014/main" id="{371D9222-1D4F-EC42-F75C-16F59781BE04}"/>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49" name="任意形状 114">
                  <a:extLst>
                    <a:ext uri="{FF2B5EF4-FFF2-40B4-BE49-F238E27FC236}">
                      <a16:creationId xmlns:a16="http://schemas.microsoft.com/office/drawing/2014/main" id="{99FDF418-7511-B980-679F-7D07753DF707}"/>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50" name="任意形状 115">
                  <a:extLst>
                    <a:ext uri="{FF2B5EF4-FFF2-40B4-BE49-F238E27FC236}">
                      <a16:creationId xmlns:a16="http://schemas.microsoft.com/office/drawing/2014/main" id="{D92D31B5-3C04-AA9E-0578-679ED73AC863}"/>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51" name="任意形状 116">
                  <a:extLst>
                    <a:ext uri="{FF2B5EF4-FFF2-40B4-BE49-F238E27FC236}">
                      <a16:creationId xmlns:a16="http://schemas.microsoft.com/office/drawing/2014/main" id="{C03EF792-0CD1-9332-CF9F-0B2A01B5B9A3}"/>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52" name="任意形状 117">
                  <a:extLst>
                    <a:ext uri="{FF2B5EF4-FFF2-40B4-BE49-F238E27FC236}">
                      <a16:creationId xmlns:a16="http://schemas.microsoft.com/office/drawing/2014/main" id="{1815474D-02F9-E332-75EA-55836293E195}"/>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53" name="任意形状 118">
                  <a:extLst>
                    <a:ext uri="{FF2B5EF4-FFF2-40B4-BE49-F238E27FC236}">
                      <a16:creationId xmlns:a16="http://schemas.microsoft.com/office/drawing/2014/main" id="{A491E7E2-D54D-C978-BB90-ED0B905B9331}"/>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54" name="任意形状 119">
                  <a:extLst>
                    <a:ext uri="{FF2B5EF4-FFF2-40B4-BE49-F238E27FC236}">
                      <a16:creationId xmlns:a16="http://schemas.microsoft.com/office/drawing/2014/main" id="{AEC73484-909E-488F-C20B-B8CC72D5B75B}"/>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55" name="任意形状 120">
                  <a:extLst>
                    <a:ext uri="{FF2B5EF4-FFF2-40B4-BE49-F238E27FC236}">
                      <a16:creationId xmlns:a16="http://schemas.microsoft.com/office/drawing/2014/main" id="{04F50CFE-E7D0-1F01-4B6A-789C5E69561A}"/>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56" name="任意形状 121">
                  <a:extLst>
                    <a:ext uri="{FF2B5EF4-FFF2-40B4-BE49-F238E27FC236}">
                      <a16:creationId xmlns:a16="http://schemas.microsoft.com/office/drawing/2014/main" id="{E6ECB0AF-C54D-8DC1-0FB3-0EF5D9A29045}"/>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57" name="任意形状 122">
                  <a:extLst>
                    <a:ext uri="{FF2B5EF4-FFF2-40B4-BE49-F238E27FC236}">
                      <a16:creationId xmlns:a16="http://schemas.microsoft.com/office/drawing/2014/main" id="{D83B717D-133F-F04F-A035-8F55D0B7B513}"/>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58" name="任意形状 123">
                  <a:extLst>
                    <a:ext uri="{FF2B5EF4-FFF2-40B4-BE49-F238E27FC236}">
                      <a16:creationId xmlns:a16="http://schemas.microsoft.com/office/drawing/2014/main" id="{C2C0FE82-14CD-DE42-1DA6-E2882AAC1C7E}"/>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59" name="任意形状 124">
                  <a:extLst>
                    <a:ext uri="{FF2B5EF4-FFF2-40B4-BE49-F238E27FC236}">
                      <a16:creationId xmlns:a16="http://schemas.microsoft.com/office/drawing/2014/main" id="{FFEE32EE-6C75-4B71-F270-B90877556899}"/>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60" name="任意形状 125">
                  <a:extLst>
                    <a:ext uri="{FF2B5EF4-FFF2-40B4-BE49-F238E27FC236}">
                      <a16:creationId xmlns:a16="http://schemas.microsoft.com/office/drawing/2014/main" id="{7A2717C7-CA81-377F-1E12-2E3D42D830FE}"/>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61" name="任意形状 126">
                  <a:extLst>
                    <a:ext uri="{FF2B5EF4-FFF2-40B4-BE49-F238E27FC236}">
                      <a16:creationId xmlns:a16="http://schemas.microsoft.com/office/drawing/2014/main" id="{F7AA1F92-3BBB-1000-E3D6-3074F9FC365C}"/>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75" name="任意形状 127">
                  <a:extLst>
                    <a:ext uri="{FF2B5EF4-FFF2-40B4-BE49-F238E27FC236}">
                      <a16:creationId xmlns:a16="http://schemas.microsoft.com/office/drawing/2014/main" id="{E2446A6B-1106-761E-950A-2AD2AD6DB0E5}"/>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76" name="任意形状 128">
                  <a:extLst>
                    <a:ext uri="{FF2B5EF4-FFF2-40B4-BE49-F238E27FC236}">
                      <a16:creationId xmlns:a16="http://schemas.microsoft.com/office/drawing/2014/main" id="{0FC87967-47DA-C77B-9A75-197E53A96AE3}"/>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77" name="任意形状 129">
                  <a:extLst>
                    <a:ext uri="{FF2B5EF4-FFF2-40B4-BE49-F238E27FC236}">
                      <a16:creationId xmlns:a16="http://schemas.microsoft.com/office/drawing/2014/main" id="{7F0630F1-E644-5897-4EE7-45AF5FB1A279}"/>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78" name="任意形状 130">
                  <a:extLst>
                    <a:ext uri="{FF2B5EF4-FFF2-40B4-BE49-F238E27FC236}">
                      <a16:creationId xmlns:a16="http://schemas.microsoft.com/office/drawing/2014/main" id="{C7E3E225-CE7F-52C8-30CC-D4292EEE017B}"/>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79" name="任意形状 131">
                  <a:extLst>
                    <a:ext uri="{FF2B5EF4-FFF2-40B4-BE49-F238E27FC236}">
                      <a16:creationId xmlns:a16="http://schemas.microsoft.com/office/drawing/2014/main" id="{F9F61EAD-8293-058B-872B-7B8CD6250EF5}"/>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41" name="图片 140">
                <a:extLst>
                  <a:ext uri="{FF2B5EF4-FFF2-40B4-BE49-F238E27FC236}">
                    <a16:creationId xmlns:a16="http://schemas.microsoft.com/office/drawing/2014/main" id="{85865C64-5E1B-2A68-BCA7-20C61E82262B}"/>
                  </a:ext>
                </a:extLst>
              </p:cNvPr>
              <p:cNvPicPr>
                <a:picLocks noChangeAspect="1"/>
              </p:cNvPicPr>
              <p:nvPr/>
            </p:nvPicPr>
            <p:blipFill>
              <a:blip r:embed="rId3"/>
              <a:stretch>
                <a:fillRect/>
              </a:stretch>
            </p:blipFill>
            <p:spPr>
              <a:xfrm>
                <a:off x="1167192" y="4298115"/>
                <a:ext cx="488203" cy="488203"/>
              </a:xfrm>
              <a:prstGeom prst="rect">
                <a:avLst/>
              </a:prstGeom>
            </p:spPr>
          </p:pic>
        </p:grpSp>
      </p:grpSp>
    </p:spTree>
    <p:extLst>
      <p:ext uri="{BB962C8B-B14F-4D97-AF65-F5344CB8AC3E}">
        <p14:creationId xmlns:p14="http://schemas.microsoft.com/office/powerpoint/2010/main" val="31542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checkerboard(across)">
                                      <p:cBhvr>
                                        <p:cTn id="10" dur="500"/>
                                        <p:tgtEl>
                                          <p:spTgt spid="16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blinds(horizontal)">
                                      <p:cBhvr>
                                        <p:cTn id="15" dur="500"/>
                                        <p:tgtEl>
                                          <p:spTgt spid="1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blinds(horizontal)">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2"/>
                                        </p:tgtEl>
                                        <p:attrNameLst>
                                          <p:attrName>style.visibility</p:attrName>
                                        </p:attrNameLst>
                                      </p:cBhvr>
                                      <p:to>
                                        <p:strVal val="visible"/>
                                      </p:to>
                                    </p:set>
                                    <p:animEffect transition="in" filter="blinds(horizontal)">
                                      <p:cBhvr>
                                        <p:cTn id="25" dur="500"/>
                                        <p:tgtEl>
                                          <p:spTgt spid="16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blinds(horizontal)">
                                      <p:cBhvr>
                                        <p:cTn id="28" dur="500"/>
                                        <p:tgtEl>
                                          <p:spTgt spid="17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0"/>
                                        </p:tgtEl>
                                        <p:attrNameLst>
                                          <p:attrName>style.visibility</p:attrName>
                                        </p:attrNameLst>
                                      </p:cBhvr>
                                      <p:to>
                                        <p:strVal val="visible"/>
                                      </p:to>
                                    </p:set>
                                    <p:animEffect transition="in" filter="blinds(horizontal)">
                                      <p:cBhvr>
                                        <p:cTn id="33" dur="500"/>
                                        <p:tgtEl>
                                          <p:spTgt spid="18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90"/>
                                        </p:tgtEl>
                                        <p:attrNameLst>
                                          <p:attrName>style.visibility</p:attrName>
                                        </p:attrNameLst>
                                      </p:cBhvr>
                                      <p:to>
                                        <p:strVal val="visible"/>
                                      </p:to>
                                    </p:set>
                                    <p:animEffect transition="in" filter="fade">
                                      <p:cBhvr>
                                        <p:cTn id="43" dur="2000"/>
                                        <p:tgtEl>
                                          <p:spTgt spid="190"/>
                                        </p:tgtEl>
                                      </p:cBhvr>
                                    </p:animEffect>
                                    <p:anim calcmode="lin" valueType="num">
                                      <p:cBhvr>
                                        <p:cTn id="44" dur="2000" fill="hold"/>
                                        <p:tgtEl>
                                          <p:spTgt spid="190"/>
                                        </p:tgtEl>
                                        <p:attrNameLst>
                                          <p:attrName>ppt_w</p:attrName>
                                        </p:attrNameLst>
                                      </p:cBhvr>
                                      <p:tavLst>
                                        <p:tav tm="0" fmla="#ppt_w*sin(2.5*pi*$)">
                                          <p:val>
                                            <p:fltVal val="0"/>
                                          </p:val>
                                        </p:tav>
                                        <p:tav tm="100000">
                                          <p:val>
                                            <p:fltVal val="1"/>
                                          </p:val>
                                        </p:tav>
                                      </p:tavLst>
                                    </p:anim>
                                    <p:anim calcmode="lin" valueType="num">
                                      <p:cBhvr>
                                        <p:cTn id="45" dur="2000" fill="hold"/>
                                        <p:tgtEl>
                                          <p:spTgt spid="1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2" grpId="0" animBg="1"/>
      <p:bldP spid="168" grpId="0" animBg="1"/>
      <p:bldP spid="1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System Model</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altLang="zh-CN" dirty="0">
                <a:latin typeface="Apple Braille" pitchFamily="2" charset="0"/>
              </a:rPr>
              <a:t>Markov Decision Process (MDP) Formulation</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11</a:t>
            </a:fld>
            <a:endParaRPr lang="en-US" dirty="0"/>
          </a:p>
        </p:txBody>
      </p:sp>
      <p:grpSp>
        <p:nvGrpSpPr>
          <p:cNvPr id="102" name="组合 101">
            <a:extLst>
              <a:ext uri="{FF2B5EF4-FFF2-40B4-BE49-F238E27FC236}">
                <a16:creationId xmlns:a16="http://schemas.microsoft.com/office/drawing/2014/main" id="{D3BD7D99-659F-82F9-29F6-4A1884860C66}"/>
              </a:ext>
            </a:extLst>
          </p:cNvPr>
          <p:cNvGrpSpPr/>
          <p:nvPr/>
        </p:nvGrpSpPr>
        <p:grpSpPr>
          <a:xfrm>
            <a:off x="2802257" y="1826265"/>
            <a:ext cx="7298674" cy="1148072"/>
            <a:chOff x="2802255" y="1999652"/>
            <a:chExt cx="5592436" cy="1148072"/>
          </a:xfrm>
        </p:grpSpPr>
        <p:sp>
          <p:nvSpPr>
            <p:cNvPr id="98" name="文本框 97">
              <a:extLst>
                <a:ext uri="{FF2B5EF4-FFF2-40B4-BE49-F238E27FC236}">
                  <a16:creationId xmlns:a16="http://schemas.microsoft.com/office/drawing/2014/main" id="{D476BA71-4DC5-C902-9235-C8339884926D}"/>
                </a:ext>
              </a:extLst>
            </p:cNvPr>
            <p:cNvSpPr txBox="1"/>
            <p:nvPr/>
          </p:nvSpPr>
          <p:spPr>
            <a:xfrm>
              <a:off x="4101268" y="1999652"/>
              <a:ext cx="4293423" cy="369332"/>
            </a:xfrm>
            <a:prstGeom prst="rect">
              <a:avLst/>
            </a:prstGeom>
            <a:ln w="19050" cap="sq">
              <a:solidFill>
                <a:schemeClr val="tx1"/>
              </a:solidFill>
              <a:round/>
            </a:ln>
          </p:spPr>
          <p:txBody>
            <a:bodyPr wrap="square" rtlCol="0">
              <a:spAutoFit/>
            </a:bodyPr>
            <a:lstStyle/>
            <a:p>
              <a:pPr algn="l"/>
              <a:r>
                <a:rPr kumimoji="1" lang="en-US" altLang="zh-CN" dirty="0">
                  <a:solidFill>
                    <a:srgbClr val="7D2883"/>
                  </a:solidFill>
                  <a:latin typeface="Apple Braille" pitchFamily="2" charset="0"/>
                </a:rPr>
                <a:t>State</a:t>
              </a:r>
              <a:r>
                <a:rPr kumimoji="1" lang="en-US" altLang="zh-CN" dirty="0">
                  <a:latin typeface="Apple Braille" pitchFamily="2" charset="0"/>
                </a:rPr>
                <a:t>: number of existing link-level entanglement</a:t>
              </a:r>
              <a:endParaRPr kumimoji="1" lang="zh-CN" altLang="en-US" dirty="0">
                <a:latin typeface="Apple Braille" pitchFamily="2" charset="0"/>
              </a:endParaRPr>
            </a:p>
          </p:txBody>
        </p:sp>
        <p:cxnSp>
          <p:nvCxnSpPr>
            <p:cNvPr id="100" name="曲线连接符 99">
              <a:extLst>
                <a:ext uri="{FF2B5EF4-FFF2-40B4-BE49-F238E27FC236}">
                  <a16:creationId xmlns:a16="http://schemas.microsoft.com/office/drawing/2014/main" id="{A0E5C891-940D-4FF2-3F6D-075EA5893658}"/>
                </a:ext>
              </a:extLst>
            </p:cNvPr>
            <p:cNvCxnSpPr>
              <a:cxnSpLocks/>
              <a:stCxn id="79" idx="0"/>
            </p:cNvCxnSpPr>
            <p:nvPr/>
          </p:nvCxnSpPr>
          <p:spPr>
            <a:xfrm rot="5400000" flipH="1" flipV="1">
              <a:off x="3041904" y="2088358"/>
              <a:ext cx="819717" cy="1299016"/>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20CA1271-030C-B7FF-73EE-638624DC8BB1}"/>
              </a:ext>
            </a:extLst>
          </p:cNvPr>
          <p:cNvGrpSpPr/>
          <p:nvPr/>
        </p:nvGrpSpPr>
        <p:grpSpPr>
          <a:xfrm>
            <a:off x="551915" y="2422353"/>
            <a:ext cx="3549355" cy="2723325"/>
            <a:chOff x="4321322" y="2595740"/>
            <a:chExt cx="3549355" cy="2723325"/>
          </a:xfrm>
        </p:grpSpPr>
        <p:grpSp>
          <p:nvGrpSpPr>
            <p:cNvPr id="72" name="组合 71">
              <a:extLst>
                <a:ext uri="{FF2B5EF4-FFF2-40B4-BE49-F238E27FC236}">
                  <a16:creationId xmlns:a16="http://schemas.microsoft.com/office/drawing/2014/main" id="{8B926D24-1CC6-C88A-F857-45A897AB047E}"/>
                </a:ext>
              </a:extLst>
            </p:cNvPr>
            <p:cNvGrpSpPr/>
            <p:nvPr/>
          </p:nvGrpSpPr>
          <p:grpSpPr>
            <a:xfrm>
              <a:off x="4321322" y="2595740"/>
              <a:ext cx="3549355" cy="2723325"/>
              <a:chOff x="4214531" y="3532367"/>
              <a:chExt cx="3549355" cy="2723325"/>
            </a:xfrm>
          </p:grpSpPr>
          <p:grpSp>
            <p:nvGrpSpPr>
              <p:cNvPr id="76" name="组合 75">
                <a:extLst>
                  <a:ext uri="{FF2B5EF4-FFF2-40B4-BE49-F238E27FC236}">
                    <a16:creationId xmlns:a16="http://schemas.microsoft.com/office/drawing/2014/main" id="{DB5B4972-3C2E-2581-F27A-B3DC3E6128A3}"/>
                  </a:ext>
                </a:extLst>
              </p:cNvPr>
              <p:cNvGrpSpPr/>
              <p:nvPr/>
            </p:nvGrpSpPr>
            <p:grpSpPr>
              <a:xfrm>
                <a:off x="4214531" y="3532367"/>
                <a:ext cx="3549355" cy="2723325"/>
                <a:chOff x="1799069" y="1836842"/>
                <a:chExt cx="3549355" cy="2723325"/>
              </a:xfrm>
            </p:grpSpPr>
            <p:grpSp>
              <p:nvGrpSpPr>
                <p:cNvPr id="78" name="组合 77">
                  <a:extLst>
                    <a:ext uri="{FF2B5EF4-FFF2-40B4-BE49-F238E27FC236}">
                      <a16:creationId xmlns:a16="http://schemas.microsoft.com/office/drawing/2014/main" id="{A8452B84-0E39-7DE2-6EE9-98DBB03A06D5}"/>
                    </a:ext>
                  </a:extLst>
                </p:cNvPr>
                <p:cNvGrpSpPr/>
                <p:nvPr/>
              </p:nvGrpSpPr>
              <p:grpSpPr>
                <a:xfrm>
                  <a:off x="1799069" y="1836842"/>
                  <a:ext cx="3549355" cy="2723325"/>
                  <a:chOff x="548767" y="334614"/>
                  <a:chExt cx="3549355" cy="2723325"/>
                </a:xfrm>
              </p:grpSpPr>
              <p:grpSp>
                <p:nvGrpSpPr>
                  <p:cNvPr id="84" name="组合 83">
                    <a:extLst>
                      <a:ext uri="{FF2B5EF4-FFF2-40B4-BE49-F238E27FC236}">
                        <a16:creationId xmlns:a16="http://schemas.microsoft.com/office/drawing/2014/main" id="{E210BDCB-7CA2-D8EC-B5B7-6B0D8C1098E6}"/>
                      </a:ext>
                    </a:extLst>
                  </p:cNvPr>
                  <p:cNvGrpSpPr/>
                  <p:nvPr/>
                </p:nvGrpSpPr>
                <p:grpSpPr>
                  <a:xfrm>
                    <a:off x="548767" y="334614"/>
                    <a:ext cx="3531489" cy="2723325"/>
                    <a:chOff x="548767" y="334614"/>
                    <a:chExt cx="3531489" cy="2723325"/>
                  </a:xfrm>
                </p:grpSpPr>
                <p:pic>
                  <p:nvPicPr>
                    <p:cNvPr id="86" name="图形 85" descr="用户">
                      <a:extLst>
                        <a:ext uri="{FF2B5EF4-FFF2-40B4-BE49-F238E27FC236}">
                          <a16:creationId xmlns:a16="http://schemas.microsoft.com/office/drawing/2014/main" id="{A3992824-741C-F178-EE7D-13D89853BF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87" name="图形 86" descr="用户">
                      <a:extLst>
                        <a:ext uri="{FF2B5EF4-FFF2-40B4-BE49-F238E27FC236}">
                          <a16:creationId xmlns:a16="http://schemas.microsoft.com/office/drawing/2014/main" id="{1B484D9A-FEB8-7C57-F866-20D65FA64B29}"/>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88" name="图形 87" descr="用户">
                      <a:extLst>
                        <a:ext uri="{FF2B5EF4-FFF2-40B4-BE49-F238E27FC236}">
                          <a16:creationId xmlns:a16="http://schemas.microsoft.com/office/drawing/2014/main" id="{E4DB6E46-5A84-C536-6A9C-AF7F42AA3CD7}"/>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2887557" y="334614"/>
                      <a:ext cx="718932" cy="718932"/>
                    </a:xfrm>
                    <a:prstGeom prst="rect">
                      <a:avLst/>
                    </a:prstGeom>
                  </p:spPr>
                </p:pic>
                <p:pic>
                  <p:nvPicPr>
                    <p:cNvPr id="89" name="图形 88" descr="用户">
                      <a:extLst>
                        <a:ext uri="{FF2B5EF4-FFF2-40B4-BE49-F238E27FC236}">
                          <a16:creationId xmlns:a16="http://schemas.microsoft.com/office/drawing/2014/main" id="{EEBD318F-CE25-238C-2CDB-F8BAB541DB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1324" y="1811058"/>
                      <a:ext cx="718932" cy="718932"/>
                    </a:xfrm>
                    <a:prstGeom prst="rect">
                      <a:avLst/>
                    </a:prstGeom>
                  </p:spPr>
                </p:pic>
                <p:cxnSp>
                  <p:nvCxnSpPr>
                    <p:cNvPr id="91" name="直线连接符 90">
                      <a:extLst>
                        <a:ext uri="{FF2B5EF4-FFF2-40B4-BE49-F238E27FC236}">
                          <a16:creationId xmlns:a16="http://schemas.microsoft.com/office/drawing/2014/main" id="{66812E11-0BC0-A389-6D6F-A62D90CC9E5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8E18CA4-D98E-520C-2CB7-3D33489A319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EB1F7472-E460-E090-362A-6D2DCD77EA3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3BA5DF13-EA31-B19D-865F-7B6873C7449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直线连接符 19">
                      <a:extLst>
                        <a:ext uri="{FF2B5EF4-FFF2-40B4-BE49-F238E27FC236}">
                          <a16:creationId xmlns:a16="http://schemas.microsoft.com/office/drawing/2014/main" id="{F66ADDF2-FFC6-D351-BA51-0E39F007C30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E9C2DCF-3CCF-E08C-9229-4F089D6055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7" name="直线连接符 19">
                      <a:extLst>
                        <a:ext uri="{FF2B5EF4-FFF2-40B4-BE49-F238E27FC236}">
                          <a16:creationId xmlns:a16="http://schemas.microsoft.com/office/drawing/2014/main" id="{84D90105-1491-9209-4100-2254DEACA83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5" name="图形 84" descr="用户">
                    <a:extLst>
                      <a:ext uri="{FF2B5EF4-FFF2-40B4-BE49-F238E27FC236}">
                        <a16:creationId xmlns:a16="http://schemas.microsoft.com/office/drawing/2014/main" id="{8C3C2DF1-2660-47FA-C8A0-CABDD2ADF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8980F5-CC5C-A606-364A-49C4EE990613}"/>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9" name="文本框 78">
                      <a:extLst>
                        <a:ext uri="{FF2B5EF4-FFF2-40B4-BE49-F238E27FC236}">
                          <a16:creationId xmlns:a16="http://schemas.microsoft.com/office/drawing/2014/main" id="{D78980F5-CC5C-A606-364A-49C4EE990613}"/>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FCF5E04-F7A8-357F-A6F5-B7618D55904B}"/>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FCF5E04-F7A8-357F-A6F5-B7618D55904B}"/>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C3F1F02-2A23-AF57-3EEB-1D9FE9DDFFA4}"/>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1" name="文本框 80">
                      <a:extLst>
                        <a:ext uri="{FF2B5EF4-FFF2-40B4-BE49-F238E27FC236}">
                          <a16:creationId xmlns:a16="http://schemas.microsoft.com/office/drawing/2014/main" id="{BC3F1F02-2A23-AF57-3EEB-1D9FE9DDFFA4}"/>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8C6EFFB-F9DC-5D0F-FEFD-9318BC573979}"/>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2" name="文本框 81">
                      <a:extLst>
                        <a:ext uri="{FF2B5EF4-FFF2-40B4-BE49-F238E27FC236}">
                          <a16:creationId xmlns:a16="http://schemas.microsoft.com/office/drawing/2014/main" id="{78C6EFFB-F9DC-5D0F-FEFD-9318BC573979}"/>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D7294AC-7336-2F8E-1E16-960DBE022BFC}"/>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83" name="文本框 82">
                      <a:extLst>
                        <a:ext uri="{FF2B5EF4-FFF2-40B4-BE49-F238E27FC236}">
                          <a16:creationId xmlns:a16="http://schemas.microsoft.com/office/drawing/2014/main" id="{DD7294AC-7336-2F8E-1E16-960DBE022BFC}"/>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F601C1BC-E1C0-071F-D2F4-6054F8AC1762}"/>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2" name="组合 1">
              <a:extLst>
                <a:ext uri="{FF2B5EF4-FFF2-40B4-BE49-F238E27FC236}">
                  <a16:creationId xmlns:a16="http://schemas.microsoft.com/office/drawing/2014/main" id="{6E474BB9-F1FA-5B6A-B4A1-F32DF72F5687}"/>
                </a:ext>
              </a:extLst>
            </p:cNvPr>
            <p:cNvGrpSpPr/>
            <p:nvPr/>
          </p:nvGrpSpPr>
          <p:grpSpPr>
            <a:xfrm>
              <a:off x="5875192" y="3651478"/>
              <a:ext cx="491136" cy="806644"/>
              <a:chOff x="1167192" y="4298115"/>
              <a:chExt cx="491136" cy="806644"/>
            </a:xfrm>
          </p:grpSpPr>
          <p:grpSp>
            <p:nvGrpSpPr>
              <p:cNvPr id="3" name="图形 4">
                <a:extLst>
                  <a:ext uri="{FF2B5EF4-FFF2-40B4-BE49-F238E27FC236}">
                    <a16:creationId xmlns:a16="http://schemas.microsoft.com/office/drawing/2014/main" id="{E37E0171-B0D4-624A-239E-707C153D2D2F}"/>
                  </a:ext>
                </a:extLst>
              </p:cNvPr>
              <p:cNvGrpSpPr/>
              <p:nvPr/>
            </p:nvGrpSpPr>
            <p:grpSpPr>
              <a:xfrm>
                <a:off x="1167192" y="4814439"/>
                <a:ext cx="491136" cy="290320"/>
                <a:chOff x="7619636" y="647566"/>
                <a:chExt cx="418962" cy="247656"/>
              </a:xfrm>
            </p:grpSpPr>
            <p:sp>
              <p:nvSpPr>
                <p:cNvPr id="6" name="任意形状 107">
                  <a:extLst>
                    <a:ext uri="{FF2B5EF4-FFF2-40B4-BE49-F238E27FC236}">
                      <a16:creationId xmlns:a16="http://schemas.microsoft.com/office/drawing/2014/main" id="{4239EEB2-0B83-47FD-A370-290460384AFA}"/>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7" name="任意形状 108">
                  <a:extLst>
                    <a:ext uri="{FF2B5EF4-FFF2-40B4-BE49-F238E27FC236}">
                      <a16:creationId xmlns:a16="http://schemas.microsoft.com/office/drawing/2014/main" id="{3D9A8A2A-75EC-99C2-7E76-9EA89608977C}"/>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9" name="任意形状 109">
                  <a:extLst>
                    <a:ext uri="{FF2B5EF4-FFF2-40B4-BE49-F238E27FC236}">
                      <a16:creationId xmlns:a16="http://schemas.microsoft.com/office/drawing/2014/main" id="{FD4B4392-39B1-F0A7-8F63-5DE814DEB712}"/>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0" name="任意形状 110">
                  <a:extLst>
                    <a:ext uri="{FF2B5EF4-FFF2-40B4-BE49-F238E27FC236}">
                      <a16:creationId xmlns:a16="http://schemas.microsoft.com/office/drawing/2014/main" id="{13E57783-93C6-1940-D3F9-B53AA51BE955}"/>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2" name="任意形状 111">
                  <a:extLst>
                    <a:ext uri="{FF2B5EF4-FFF2-40B4-BE49-F238E27FC236}">
                      <a16:creationId xmlns:a16="http://schemas.microsoft.com/office/drawing/2014/main" id="{B5136BC7-87A4-0E40-C2D9-67E3ACED543B}"/>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3" name="任意形状 112">
                  <a:extLst>
                    <a:ext uri="{FF2B5EF4-FFF2-40B4-BE49-F238E27FC236}">
                      <a16:creationId xmlns:a16="http://schemas.microsoft.com/office/drawing/2014/main" id="{B971537E-A3CA-8C03-3C9E-C65F6A29D5F2}"/>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 name="任意形状 113">
                  <a:extLst>
                    <a:ext uri="{FF2B5EF4-FFF2-40B4-BE49-F238E27FC236}">
                      <a16:creationId xmlns:a16="http://schemas.microsoft.com/office/drawing/2014/main" id="{A5261559-29C0-47B8-BE51-70B4252EC81C}"/>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5" name="任意形状 114">
                  <a:extLst>
                    <a:ext uri="{FF2B5EF4-FFF2-40B4-BE49-F238E27FC236}">
                      <a16:creationId xmlns:a16="http://schemas.microsoft.com/office/drawing/2014/main" id="{E0E55B21-3045-B014-D837-DCB1B156A408}"/>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6" name="任意形状 115">
                  <a:extLst>
                    <a:ext uri="{FF2B5EF4-FFF2-40B4-BE49-F238E27FC236}">
                      <a16:creationId xmlns:a16="http://schemas.microsoft.com/office/drawing/2014/main" id="{B94E972A-2F66-DFEF-F774-42BFF03AEB55}"/>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7" name="任意形状 116">
                  <a:extLst>
                    <a:ext uri="{FF2B5EF4-FFF2-40B4-BE49-F238E27FC236}">
                      <a16:creationId xmlns:a16="http://schemas.microsoft.com/office/drawing/2014/main" id="{8FFF0587-32A6-F64F-F6DA-A958F66E2DAD}"/>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8" name="任意形状 117">
                  <a:extLst>
                    <a:ext uri="{FF2B5EF4-FFF2-40B4-BE49-F238E27FC236}">
                      <a16:creationId xmlns:a16="http://schemas.microsoft.com/office/drawing/2014/main" id="{C9C6B9DB-C4F7-4138-5896-D5E00650E3CB}"/>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9" name="任意形状 118">
                  <a:extLst>
                    <a:ext uri="{FF2B5EF4-FFF2-40B4-BE49-F238E27FC236}">
                      <a16:creationId xmlns:a16="http://schemas.microsoft.com/office/drawing/2014/main" id="{A7E46488-562D-DBF8-48A1-9890999AC0D3}"/>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0" name="任意形状 119">
                  <a:extLst>
                    <a:ext uri="{FF2B5EF4-FFF2-40B4-BE49-F238E27FC236}">
                      <a16:creationId xmlns:a16="http://schemas.microsoft.com/office/drawing/2014/main" id="{D9A27296-C8D5-23E1-5B55-EBA68AA05331}"/>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1" name="任意形状 120">
                  <a:extLst>
                    <a:ext uri="{FF2B5EF4-FFF2-40B4-BE49-F238E27FC236}">
                      <a16:creationId xmlns:a16="http://schemas.microsoft.com/office/drawing/2014/main" id="{667FC6F4-4A7D-CC0B-124B-20D7A7203FA6}"/>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2" name="任意形状 121">
                  <a:extLst>
                    <a:ext uri="{FF2B5EF4-FFF2-40B4-BE49-F238E27FC236}">
                      <a16:creationId xmlns:a16="http://schemas.microsoft.com/office/drawing/2014/main" id="{F0075252-8BEA-E1E9-1896-003F2497945C}"/>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3" name="任意形状 122">
                  <a:extLst>
                    <a:ext uri="{FF2B5EF4-FFF2-40B4-BE49-F238E27FC236}">
                      <a16:creationId xmlns:a16="http://schemas.microsoft.com/office/drawing/2014/main" id="{B4D4C1F0-731D-AD5B-464E-3A27A208AC4F}"/>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5" name="任意形状 123">
                  <a:extLst>
                    <a:ext uri="{FF2B5EF4-FFF2-40B4-BE49-F238E27FC236}">
                      <a16:creationId xmlns:a16="http://schemas.microsoft.com/office/drawing/2014/main" id="{EE14951B-B1AE-004E-BAFE-D0701CD166AD}"/>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6" name="任意形状 124">
                  <a:extLst>
                    <a:ext uri="{FF2B5EF4-FFF2-40B4-BE49-F238E27FC236}">
                      <a16:creationId xmlns:a16="http://schemas.microsoft.com/office/drawing/2014/main" id="{671A4C59-DB54-EB78-C4C8-9059FA8113DC}"/>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27" name="任意形状 125">
                  <a:extLst>
                    <a:ext uri="{FF2B5EF4-FFF2-40B4-BE49-F238E27FC236}">
                      <a16:creationId xmlns:a16="http://schemas.microsoft.com/office/drawing/2014/main" id="{8353EB11-4BF9-E4BC-12DE-123B4547D28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28" name="任意形状 126">
                  <a:extLst>
                    <a:ext uri="{FF2B5EF4-FFF2-40B4-BE49-F238E27FC236}">
                      <a16:creationId xmlns:a16="http://schemas.microsoft.com/office/drawing/2014/main" id="{A74EBC60-AC58-50A1-F154-B5A6EB8C7E68}"/>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29" name="任意形状 127">
                  <a:extLst>
                    <a:ext uri="{FF2B5EF4-FFF2-40B4-BE49-F238E27FC236}">
                      <a16:creationId xmlns:a16="http://schemas.microsoft.com/office/drawing/2014/main" id="{DEFED22F-D37C-8DCC-0488-F06D7418046D}"/>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30" name="任意形状 128">
                  <a:extLst>
                    <a:ext uri="{FF2B5EF4-FFF2-40B4-BE49-F238E27FC236}">
                      <a16:creationId xmlns:a16="http://schemas.microsoft.com/office/drawing/2014/main" id="{42FD42DD-2D32-4550-C201-EE54794DBF65}"/>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31" name="任意形状 129">
                  <a:extLst>
                    <a:ext uri="{FF2B5EF4-FFF2-40B4-BE49-F238E27FC236}">
                      <a16:creationId xmlns:a16="http://schemas.microsoft.com/office/drawing/2014/main" id="{DB539451-F96C-C993-9503-145C47752124}"/>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32" name="任意形状 130">
                  <a:extLst>
                    <a:ext uri="{FF2B5EF4-FFF2-40B4-BE49-F238E27FC236}">
                      <a16:creationId xmlns:a16="http://schemas.microsoft.com/office/drawing/2014/main" id="{D5E18870-AA90-0442-6A2B-3A62AE7A62AA}"/>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33" name="任意形状 131">
                  <a:extLst>
                    <a:ext uri="{FF2B5EF4-FFF2-40B4-BE49-F238E27FC236}">
                      <a16:creationId xmlns:a16="http://schemas.microsoft.com/office/drawing/2014/main" id="{3AE03D16-C044-DC41-DD7B-B47923953BEA}"/>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4" name="图片 3">
                <a:extLst>
                  <a:ext uri="{FF2B5EF4-FFF2-40B4-BE49-F238E27FC236}">
                    <a16:creationId xmlns:a16="http://schemas.microsoft.com/office/drawing/2014/main" id="{8615039E-FDD3-C1EE-AF51-6BB9A9F4A782}"/>
                  </a:ext>
                </a:extLst>
              </p:cNvPr>
              <p:cNvPicPr>
                <a:picLocks noChangeAspect="1"/>
              </p:cNvPicPr>
              <p:nvPr/>
            </p:nvPicPr>
            <p:blipFill>
              <a:blip r:embed="rId13"/>
              <a:stretch>
                <a:fillRect/>
              </a:stretch>
            </p:blipFill>
            <p:spPr>
              <a:xfrm>
                <a:off x="1167192" y="4298115"/>
                <a:ext cx="488203" cy="488203"/>
              </a:xfrm>
              <a:prstGeom prst="rect">
                <a:avLst/>
              </a:prstGeom>
            </p:spPr>
          </p:pic>
        </p:grpSp>
      </p:grpSp>
      <p:cxnSp>
        <p:nvCxnSpPr>
          <p:cNvPr id="103" name="直线连接符 102">
            <a:extLst>
              <a:ext uri="{FF2B5EF4-FFF2-40B4-BE49-F238E27FC236}">
                <a16:creationId xmlns:a16="http://schemas.microsoft.com/office/drawing/2014/main" id="{B1FE87C8-6237-CCC0-3CB7-0E76A3ADFA6D}"/>
              </a:ext>
            </a:extLst>
          </p:cNvPr>
          <p:cNvCxnSpPr>
            <a:cxnSpLocks/>
          </p:cNvCxnSpPr>
          <p:nvPr/>
        </p:nvCxnSpPr>
        <p:spPr>
          <a:xfrm flipH="1">
            <a:off x="2651892" y="3137830"/>
            <a:ext cx="578126" cy="407504"/>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9CA1B69E-95BE-99F8-B338-3F9D082E5A1F}"/>
              </a:ext>
            </a:extLst>
          </p:cNvPr>
          <p:cNvCxnSpPr>
            <a:cxnSpLocks/>
          </p:cNvCxnSpPr>
          <p:nvPr/>
        </p:nvCxnSpPr>
        <p:spPr>
          <a:xfrm flipH="1">
            <a:off x="2800958" y="3615903"/>
            <a:ext cx="554552" cy="170461"/>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直线连接符 109">
            <a:extLst>
              <a:ext uri="{FF2B5EF4-FFF2-40B4-BE49-F238E27FC236}">
                <a16:creationId xmlns:a16="http://schemas.microsoft.com/office/drawing/2014/main" id="{E9DA7798-9194-AFCA-3153-BC94EBB2140A}"/>
              </a:ext>
            </a:extLst>
          </p:cNvPr>
          <p:cNvCxnSpPr>
            <a:cxnSpLocks/>
          </p:cNvCxnSpPr>
          <p:nvPr/>
        </p:nvCxnSpPr>
        <p:spPr>
          <a:xfrm flipH="1" flipV="1">
            <a:off x="2821321" y="4064199"/>
            <a:ext cx="548005" cy="124670"/>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文本框 40">
                <a:extLst>
                  <a:ext uri="{FF2B5EF4-FFF2-40B4-BE49-F238E27FC236}">
                    <a16:creationId xmlns:a16="http://schemas.microsoft.com/office/drawing/2014/main" id="{FA38845A-3EF9-B2EA-3C93-BEC4600644B9}"/>
                  </a:ext>
                </a:extLst>
              </p:cNvPr>
              <p:cNvSpPr txBox="1"/>
              <p:nvPr/>
            </p:nvSpPr>
            <p:spPr>
              <a:xfrm>
                <a:off x="4498450" y="2425635"/>
                <a:ext cx="4281918" cy="923330"/>
              </a:xfrm>
              <a:prstGeom prst="rect">
                <a:avLst/>
              </a:prstGeom>
              <a:ln w="19050" cap="sq">
                <a:solidFill>
                  <a:schemeClr val="tx1"/>
                </a:solidFill>
                <a:round/>
              </a:ln>
            </p:spPr>
            <p:txBody>
              <a:bodyPr wrap="square" rtlCol="0">
                <a:spAutoFit/>
              </a:bodyPr>
              <a:lstStyle/>
              <a:p>
                <a:pPr algn="l"/>
                <a:r>
                  <a:rPr kumimoji="1" lang="en-US" altLang="zh-CN" dirty="0">
                    <a:solidFill>
                      <a:srgbClr val="7D2883"/>
                    </a:solidFill>
                    <a:latin typeface="Apple Braille" pitchFamily="2" charset="0"/>
                  </a:rPr>
                  <a:t>Action</a:t>
                </a:r>
                <a:r>
                  <a:rPr kumimoji="1" lang="en-US" altLang="zh-CN" dirty="0">
                    <a:latin typeface="Apple Braille" pitchFamily="2" charset="0"/>
                  </a:rPr>
                  <a:t>: Waiting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𝐴</m:t>
                        </m:r>
                      </m:e>
                      <m:sub>
                        <m:r>
                          <a:rPr lang="en-US" altLang="zh-CN" sz="1800" b="0" i="1" smtClean="0">
                            <a:latin typeface="Cambria Math" panose="02040503050406030204" pitchFamily="18" charset="0"/>
                            <a:ea typeface="Noto Sans TC"/>
                            <a:cs typeface="Arial"/>
                          </a:rPr>
                          <m:t>0</m:t>
                        </m:r>
                      </m:sub>
                    </m:sSub>
                  </m:oMath>
                </a14:m>
                <a:r>
                  <a:rPr kumimoji="1" lang="en-US" altLang="zh-CN" dirty="0">
                    <a:latin typeface="Apple Braille" pitchFamily="2" charset="0"/>
                  </a:rPr>
                  <a:t>; </a:t>
                </a:r>
              </a:p>
              <a:p>
                <a:pPr algn="l"/>
                <a:r>
                  <a:rPr kumimoji="1" lang="en-US" altLang="zh-CN" dirty="0">
                    <a:latin typeface="Apple Braille" pitchFamily="2" charset="0"/>
                  </a:rPr>
                  <a:t>          Bipartite basis measurement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𝐴</m:t>
                        </m:r>
                      </m:e>
                      <m:sub>
                        <m:r>
                          <a:rPr lang="en-US" altLang="zh-CN" sz="1800" b="0" i="1" smtClean="0">
                            <a:latin typeface="Cambria Math" panose="02040503050406030204" pitchFamily="18" charset="0"/>
                            <a:ea typeface="Noto Sans TC"/>
                            <a:cs typeface="Arial"/>
                          </a:rPr>
                          <m:t>2</m:t>
                        </m:r>
                      </m:sub>
                    </m:sSub>
                  </m:oMath>
                </a14:m>
                <a:r>
                  <a:rPr kumimoji="1" lang="en-US" altLang="zh-CN" dirty="0">
                    <a:latin typeface="Apple Braille" pitchFamily="2" charset="0"/>
                  </a:rPr>
                  <a:t>;</a:t>
                </a:r>
              </a:p>
              <a:p>
                <a:pPr algn="l"/>
                <a:r>
                  <a:rPr kumimoji="1" lang="en-US" altLang="zh-CN" dirty="0">
                    <a:latin typeface="Apple Braille" pitchFamily="2" charset="0"/>
                  </a:rPr>
                  <a:t>          Tripartite basis measurement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𝐴</m:t>
                        </m:r>
                      </m:e>
                      <m:sub>
                        <m:r>
                          <a:rPr lang="en-US" altLang="zh-CN" sz="1800" b="0" i="1" smtClean="0">
                            <a:latin typeface="Cambria Math" panose="02040503050406030204" pitchFamily="18" charset="0"/>
                            <a:ea typeface="Noto Sans TC"/>
                            <a:cs typeface="Arial"/>
                          </a:rPr>
                          <m:t>3</m:t>
                        </m:r>
                      </m:sub>
                    </m:sSub>
                  </m:oMath>
                </a14:m>
                <a:r>
                  <a:rPr kumimoji="1" lang="en-US" altLang="zh-CN" dirty="0">
                    <a:latin typeface="Apple Braille" pitchFamily="2" charset="0"/>
                  </a:rPr>
                  <a:t>. </a:t>
                </a:r>
                <a:endParaRPr kumimoji="1" lang="zh-CN" altLang="en-US" dirty="0">
                  <a:latin typeface="Apple Braille" pitchFamily="2" charset="0"/>
                </a:endParaRPr>
              </a:p>
            </p:txBody>
          </p:sp>
        </mc:Choice>
        <mc:Fallback>
          <p:sp>
            <p:nvSpPr>
              <p:cNvPr id="41" name="文本框 40">
                <a:extLst>
                  <a:ext uri="{FF2B5EF4-FFF2-40B4-BE49-F238E27FC236}">
                    <a16:creationId xmlns:a16="http://schemas.microsoft.com/office/drawing/2014/main" id="{FA38845A-3EF9-B2EA-3C93-BEC4600644B9}"/>
                  </a:ext>
                </a:extLst>
              </p:cNvPr>
              <p:cNvSpPr txBox="1">
                <a:spLocks noRot="1" noChangeAspect="1" noMove="1" noResize="1" noEditPoints="1" noAdjustHandles="1" noChangeArrowheads="1" noChangeShapeType="1" noTextEdit="1"/>
              </p:cNvSpPr>
              <p:nvPr/>
            </p:nvSpPr>
            <p:spPr>
              <a:xfrm>
                <a:off x="4498450" y="2425635"/>
                <a:ext cx="4281918" cy="923330"/>
              </a:xfrm>
              <a:prstGeom prst="rect">
                <a:avLst/>
              </a:prstGeom>
              <a:blipFill>
                <a:blip r:embed="rId14"/>
                <a:stretch>
                  <a:fillRect l="-882" t="-2667" r="-2059" b="-8000"/>
                </a:stretch>
              </a:blipFill>
              <a:ln w="19050" cap="sq">
                <a:solidFill>
                  <a:schemeClr val="tx1"/>
                </a:solidFill>
                <a:round/>
              </a:ln>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85DA8D61-AD4D-408E-9892-68783DC92121}"/>
              </a:ext>
            </a:extLst>
          </p:cNvPr>
          <p:cNvSpPr txBox="1"/>
          <p:nvPr/>
        </p:nvSpPr>
        <p:spPr>
          <a:xfrm>
            <a:off x="4498450" y="3528172"/>
            <a:ext cx="4281918" cy="646331"/>
          </a:xfrm>
          <a:prstGeom prst="rect">
            <a:avLst/>
          </a:prstGeom>
          <a:ln w="19050" cap="sq">
            <a:solidFill>
              <a:schemeClr val="tx1"/>
            </a:solidFill>
            <a:round/>
          </a:ln>
        </p:spPr>
        <p:txBody>
          <a:bodyPr wrap="square" rtlCol="0">
            <a:spAutoFit/>
          </a:bodyPr>
          <a:lstStyle/>
          <a:p>
            <a:pPr algn="l"/>
            <a:r>
              <a:rPr lang="en-US" altLang="zh-CN" dirty="0">
                <a:solidFill>
                  <a:srgbClr val="7D2883"/>
                </a:solidFill>
                <a:latin typeface="Apple Braille" pitchFamily="2" charset="0"/>
                <a:ea typeface="Noto Sans TC"/>
                <a:cs typeface="Arial"/>
              </a:rPr>
              <a:t>Transition probability matrix</a:t>
            </a:r>
            <a:r>
              <a:rPr lang="en-US" altLang="zh-CN" dirty="0">
                <a:latin typeface="Apple Braille" pitchFamily="2" charset="0"/>
                <a:ea typeface="Noto Sans TC"/>
                <a:cs typeface="Arial"/>
              </a:rPr>
              <a:t>: follow the dynamics of the quantum switch.</a:t>
            </a:r>
          </a:p>
        </p:txBody>
      </p:sp>
      <mc:AlternateContent xmlns:mc="http://schemas.openxmlformats.org/markup-compatibility/2006">
        <mc:Choice xmlns:a14="http://schemas.microsoft.com/office/drawing/2010/main" Requires="a14">
          <p:sp>
            <p:nvSpPr>
              <p:cNvPr id="45" name="文本框 44">
                <a:extLst>
                  <a:ext uri="{FF2B5EF4-FFF2-40B4-BE49-F238E27FC236}">
                    <a16:creationId xmlns:a16="http://schemas.microsoft.com/office/drawing/2014/main" id="{77F4834F-105B-D299-1F81-8E38B7A304DB}"/>
                  </a:ext>
                </a:extLst>
              </p:cNvPr>
              <p:cNvSpPr txBox="1"/>
              <p:nvPr/>
            </p:nvSpPr>
            <p:spPr>
              <a:xfrm>
                <a:off x="9019603" y="2437354"/>
                <a:ext cx="2908899" cy="923330"/>
              </a:xfrm>
              <a:prstGeom prst="rect">
                <a:avLst/>
              </a:prstGeom>
              <a:ln w="19050" cap="sq">
                <a:solidFill>
                  <a:schemeClr val="tx1"/>
                </a:solidFill>
                <a:round/>
              </a:ln>
            </p:spPr>
            <p:txBody>
              <a:bodyPr wrap="square" rtlCol="0">
                <a:spAutoFit/>
              </a:bodyPr>
              <a:lstStyle/>
              <a:p>
                <a:r>
                  <a:rPr lang="en-US" altLang="zh-CN" dirty="0">
                    <a:solidFill>
                      <a:srgbClr val="7D2883"/>
                    </a:solidFill>
                    <a:latin typeface="Apple Braille" pitchFamily="2" charset="0"/>
                    <a:ea typeface="Noto Sans TC"/>
                    <a:cs typeface="Arial"/>
                  </a:rPr>
                  <a:t>Reward</a:t>
                </a:r>
                <a:r>
                  <a:rPr lang="en-US" altLang="zh-CN" dirty="0">
                    <a:latin typeface="Apple Braille" pitchFamily="2" charset="0"/>
                    <a:ea typeface="Noto Sans TC"/>
                    <a:cs typeface="Arial"/>
                  </a:rPr>
                  <a:t>: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𝐴</m:t>
                        </m:r>
                      </m:e>
                      <m:sub>
                        <m:r>
                          <a:rPr lang="en-US" altLang="zh-CN" sz="1800" b="0" i="1" smtClean="0">
                            <a:latin typeface="Cambria Math" panose="02040503050406030204" pitchFamily="18" charset="0"/>
                            <a:ea typeface="Noto Sans TC"/>
                            <a:cs typeface="Arial"/>
                          </a:rPr>
                          <m:t>0</m:t>
                        </m:r>
                      </m:sub>
                    </m:sSub>
                  </m:oMath>
                </a14:m>
                <a:r>
                  <a:rPr lang="en-US" altLang="zh-CN" sz="1800" dirty="0">
                    <a:latin typeface="Apple Braille" pitchFamily="2" charset="0"/>
                    <a:ea typeface="Noto Sans TC"/>
                    <a:cs typeface="Arial"/>
                  </a:rPr>
                  <a:t> induces 0; </a:t>
                </a:r>
              </a:p>
              <a:p>
                <a:r>
                  <a:rPr lang="en-US" altLang="zh-CN" b="0" dirty="0">
                    <a:latin typeface="Apple Braille" pitchFamily="2" charset="0"/>
                    <a:ea typeface="Noto Sans TC"/>
                    <a:cs typeface="Arial"/>
                  </a:rPr>
                  <a:t>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𝐴</m:t>
                        </m:r>
                      </m:e>
                      <m:sub>
                        <m:r>
                          <a:rPr lang="en-US" altLang="zh-CN" sz="1800" b="0" i="1" smtClean="0">
                            <a:latin typeface="Cambria Math" panose="02040503050406030204" pitchFamily="18" charset="0"/>
                            <a:ea typeface="Noto Sans TC"/>
                            <a:cs typeface="Arial"/>
                          </a:rPr>
                          <m:t>2</m:t>
                        </m:r>
                      </m:sub>
                    </m:sSub>
                  </m:oMath>
                </a14:m>
                <a:r>
                  <a:rPr lang="en-US" altLang="zh-CN" sz="1800" dirty="0">
                    <a:latin typeface="Apple Braille" pitchFamily="2" charset="0"/>
                    <a:ea typeface="Noto Sans TC"/>
                    <a:cs typeface="Arial"/>
                  </a:rPr>
                  <a:t> induces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𝑤</m:t>
                        </m:r>
                      </m:e>
                      <m:sub>
                        <m:r>
                          <a:rPr lang="en-US" altLang="zh-CN" sz="1800" b="0" i="1" smtClean="0">
                            <a:latin typeface="Cambria Math" panose="02040503050406030204" pitchFamily="18" charset="0"/>
                            <a:ea typeface="Noto Sans TC"/>
                            <a:cs typeface="Arial"/>
                          </a:rPr>
                          <m:t>𝐵</m:t>
                        </m:r>
                      </m:sub>
                    </m:sSub>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𝜇</m:t>
                        </m:r>
                      </m:e>
                      <m:sub>
                        <m:r>
                          <a:rPr lang="en-US" altLang="zh-CN" sz="1800" b="0" i="1" smtClean="0">
                            <a:latin typeface="Cambria Math" panose="02040503050406030204" pitchFamily="18" charset="0"/>
                            <a:ea typeface="Noto Sans TC"/>
                            <a:cs typeface="Arial"/>
                          </a:rPr>
                          <m:t>2</m:t>
                        </m:r>
                      </m:sub>
                    </m:sSub>
                  </m:oMath>
                </a14:m>
                <a:r>
                  <a:rPr lang="en-US" altLang="zh-CN" sz="1800" dirty="0">
                    <a:latin typeface="Apple Braille" pitchFamily="2" charset="0"/>
                    <a:ea typeface="Noto Sans TC"/>
                    <a:cs typeface="Arial"/>
                  </a:rPr>
                  <a:t>;</a:t>
                </a:r>
              </a:p>
              <a:p>
                <a:r>
                  <a:rPr lang="en-US" altLang="zh-CN" dirty="0">
                    <a:latin typeface="Apple Braille" pitchFamily="2" charset="0"/>
                    <a:ea typeface="Noto Sans TC"/>
                    <a:cs typeface="Arial"/>
                  </a:rPr>
                  <a:t>          </a:t>
                </a:r>
                <a:r>
                  <a:rPr lang="en-US" altLang="zh-CN" sz="1800" dirty="0">
                    <a:latin typeface="Apple Braille" pitchFamily="2" charset="0"/>
                    <a:ea typeface="Noto Sans TC"/>
                    <a:cs typeface="Arial"/>
                  </a:rPr>
                  <a:t>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𝐴</m:t>
                        </m:r>
                      </m:e>
                      <m:sub>
                        <m:r>
                          <a:rPr lang="en-US" altLang="zh-CN" sz="1800" b="0" i="1" smtClean="0">
                            <a:latin typeface="Cambria Math" panose="02040503050406030204" pitchFamily="18" charset="0"/>
                            <a:ea typeface="Noto Sans TC"/>
                            <a:cs typeface="Arial"/>
                          </a:rPr>
                          <m:t>3</m:t>
                        </m:r>
                      </m:sub>
                    </m:sSub>
                  </m:oMath>
                </a14:m>
                <a:r>
                  <a:rPr lang="en-US" altLang="zh-CN" sz="1800" dirty="0">
                    <a:latin typeface="Apple Braille" pitchFamily="2" charset="0"/>
                    <a:ea typeface="Noto Sans TC"/>
                    <a:cs typeface="Arial"/>
                  </a:rPr>
                  <a:t> induces </a:t>
                </a:r>
                <a14:m>
                  <m:oMath xmlns:m="http://schemas.openxmlformats.org/officeDocument/2006/math">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𝑤</m:t>
                        </m:r>
                      </m:e>
                      <m:sub>
                        <m:r>
                          <a:rPr lang="en-US" altLang="zh-CN" sz="1800" b="0" i="1" smtClean="0">
                            <a:latin typeface="Cambria Math" panose="02040503050406030204" pitchFamily="18" charset="0"/>
                            <a:ea typeface="Noto Sans TC"/>
                            <a:cs typeface="Arial"/>
                          </a:rPr>
                          <m:t>𝑇</m:t>
                        </m:r>
                      </m:sub>
                    </m:sSub>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𝜇</m:t>
                        </m:r>
                      </m:e>
                      <m:sub>
                        <m:r>
                          <a:rPr lang="en-US" altLang="zh-CN" sz="1800" b="0" i="1" smtClean="0">
                            <a:latin typeface="Cambria Math" panose="02040503050406030204" pitchFamily="18" charset="0"/>
                            <a:ea typeface="Noto Sans TC"/>
                            <a:cs typeface="Arial"/>
                          </a:rPr>
                          <m:t>3</m:t>
                        </m:r>
                      </m:sub>
                    </m:sSub>
                  </m:oMath>
                </a14:m>
                <a:r>
                  <a:rPr lang="en-US" altLang="zh-CN" sz="1800" dirty="0">
                    <a:latin typeface="Apple Braille" pitchFamily="2" charset="0"/>
                    <a:ea typeface="Noto Sans TC"/>
                    <a:cs typeface="Arial"/>
                  </a:rPr>
                  <a:t>.</a:t>
                </a:r>
              </a:p>
            </p:txBody>
          </p:sp>
        </mc:Choice>
        <mc:Fallback>
          <p:sp>
            <p:nvSpPr>
              <p:cNvPr id="45" name="文本框 44">
                <a:extLst>
                  <a:ext uri="{FF2B5EF4-FFF2-40B4-BE49-F238E27FC236}">
                    <a16:creationId xmlns:a16="http://schemas.microsoft.com/office/drawing/2014/main" id="{77F4834F-105B-D299-1F81-8E38B7A304DB}"/>
                  </a:ext>
                </a:extLst>
              </p:cNvPr>
              <p:cNvSpPr txBox="1">
                <a:spLocks noRot="1" noChangeAspect="1" noMove="1" noResize="1" noEditPoints="1" noAdjustHandles="1" noChangeArrowheads="1" noChangeShapeType="1" noTextEdit="1"/>
              </p:cNvSpPr>
              <p:nvPr/>
            </p:nvSpPr>
            <p:spPr>
              <a:xfrm>
                <a:off x="9019603" y="2437354"/>
                <a:ext cx="2908899" cy="923330"/>
              </a:xfrm>
              <a:prstGeom prst="rect">
                <a:avLst/>
              </a:prstGeom>
              <a:blipFill>
                <a:blip r:embed="rId15"/>
                <a:stretch>
                  <a:fillRect l="-1293" t="-2667" b="-8000"/>
                </a:stretch>
              </a:blipFill>
              <a:ln w="19050" cap="sq">
                <a:solidFill>
                  <a:schemeClr val="tx1"/>
                </a:solidFill>
                <a:round/>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7" name="文本框 46">
                <a:extLst>
                  <a:ext uri="{FF2B5EF4-FFF2-40B4-BE49-F238E27FC236}">
                    <a16:creationId xmlns:a16="http://schemas.microsoft.com/office/drawing/2014/main" id="{E1E91BE5-2409-6EB9-C5A8-8484497A8EC6}"/>
                  </a:ext>
                </a:extLst>
              </p:cNvPr>
              <p:cNvSpPr txBox="1"/>
              <p:nvPr/>
            </p:nvSpPr>
            <p:spPr>
              <a:xfrm>
                <a:off x="4498450" y="4353710"/>
                <a:ext cx="7430052" cy="646331"/>
              </a:xfrm>
              <a:prstGeom prst="rect">
                <a:avLst/>
              </a:prstGeom>
              <a:ln w="19050" cap="sq">
                <a:solidFill>
                  <a:schemeClr val="tx1"/>
                </a:solidFill>
                <a:round/>
              </a:ln>
            </p:spPr>
            <p:txBody>
              <a:bodyPr wrap="square" rtlCol="0">
                <a:spAutoFit/>
              </a:bodyPr>
              <a:lstStyle/>
              <a:p>
                <a:pPr algn="l"/>
                <a:r>
                  <a:rPr lang="en-US" altLang="zh-CN" dirty="0">
                    <a:solidFill>
                      <a:srgbClr val="7D2883"/>
                    </a:solidFill>
                    <a:latin typeface="Apple Braille" pitchFamily="2" charset="0"/>
                    <a:ea typeface="Noto Sans TC"/>
                    <a:cs typeface="Arial"/>
                  </a:rPr>
                  <a:t>Expected average reward </a:t>
                </a:r>
                <a:r>
                  <a:rPr lang="en-US" altLang="zh-CN" dirty="0">
                    <a:latin typeface="Apple Braille" pitchFamily="2" charset="0"/>
                    <a:ea typeface="Noto Sans TC"/>
                    <a:cs typeface="Arial"/>
                  </a:rPr>
                  <a:t>can be expressed as the </a:t>
                </a:r>
                <a:r>
                  <a:rPr lang="en-US" altLang="zh-CN" dirty="0">
                    <a:solidFill>
                      <a:srgbClr val="7D2883"/>
                    </a:solidFill>
                    <a:latin typeface="Apple Braille" pitchFamily="2" charset="0"/>
                    <a:ea typeface="Noto Sans TC"/>
                    <a:cs typeface="Arial"/>
                  </a:rPr>
                  <a:t>weighted throughput!</a:t>
                </a:r>
              </a:p>
              <a:p>
                <a:pPr algn="ctr"/>
                <a14:m>
                  <m:oMath xmlns:m="http://schemas.openxmlformats.org/officeDocument/2006/math">
                    <m:sSup>
                      <m:sSupPr>
                        <m:ctrlPr>
                          <a:rPr lang="en-US" altLang="zh-CN" sz="1800" b="0" i="1" smtClean="0">
                            <a:latin typeface="Cambria Math" panose="02040503050406030204" pitchFamily="18" charset="0"/>
                            <a:ea typeface="Noto Sans TC"/>
                            <a:cs typeface="Arial"/>
                          </a:rPr>
                        </m:ctrlPr>
                      </m:sSupPr>
                      <m:e>
                        <m:r>
                          <a:rPr lang="en-US" altLang="zh-CN" sz="1800" b="0" i="1" smtClean="0">
                            <a:latin typeface="Cambria Math" panose="02040503050406030204" pitchFamily="18" charset="0"/>
                            <a:ea typeface="Noto Sans TC"/>
                            <a:cs typeface="Arial"/>
                          </a:rPr>
                          <m:t>𝑔</m:t>
                        </m:r>
                      </m:e>
                      <m:sup>
                        <m:r>
                          <a:rPr lang="en-US" altLang="zh-CN" sz="1800" b="0" i="1" smtClean="0">
                            <a:latin typeface="Cambria Math" panose="02040503050406030204" pitchFamily="18" charset="0"/>
                            <a:ea typeface="Noto Sans TC"/>
                            <a:cs typeface="Arial"/>
                          </a:rPr>
                          <m:t>𝜋</m:t>
                        </m:r>
                      </m:sup>
                    </m:sSup>
                    <m:r>
                      <a:rPr lang="en-US" altLang="zh-CN" sz="1800" b="0" i="1" smtClean="0">
                        <a:latin typeface="Cambria Math" panose="02040503050406030204" pitchFamily="18" charset="0"/>
                        <a:ea typeface="Noto Sans TC"/>
                        <a:cs typeface="Arial"/>
                      </a:rPr>
                      <m:t>=</m:t>
                    </m:r>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𝑤</m:t>
                        </m:r>
                      </m:e>
                      <m:sub>
                        <m:r>
                          <a:rPr lang="en-US" altLang="zh-CN" sz="1800" b="0" i="1" smtClean="0">
                            <a:latin typeface="Cambria Math" panose="02040503050406030204" pitchFamily="18" charset="0"/>
                            <a:ea typeface="Noto Sans TC"/>
                            <a:cs typeface="Arial"/>
                          </a:rPr>
                          <m:t>𝐵</m:t>
                        </m:r>
                      </m:sub>
                    </m:sSub>
                    <m:sSubSup>
                      <m:sSubSupPr>
                        <m:ctrlPr>
                          <a:rPr lang="en-US" altLang="zh-CN" sz="1800" b="0" i="1" smtClean="0">
                            <a:latin typeface="Cambria Math" panose="02040503050406030204" pitchFamily="18" charset="0"/>
                            <a:ea typeface="Noto Sans TC"/>
                            <a:cs typeface="Arial"/>
                          </a:rPr>
                        </m:ctrlPr>
                      </m:sSubSupPr>
                      <m:e>
                        <m:r>
                          <a:rPr lang="en-US" altLang="zh-CN" sz="1800" b="0" i="1" smtClean="0">
                            <a:latin typeface="Cambria Math" panose="02040503050406030204" pitchFamily="18" charset="0"/>
                            <a:ea typeface="Noto Sans TC"/>
                            <a:cs typeface="Arial"/>
                          </a:rPr>
                          <m:t>𝐶</m:t>
                        </m:r>
                      </m:e>
                      <m:sub>
                        <m:r>
                          <a:rPr lang="en-US" altLang="zh-CN" sz="1800" b="0" i="1" smtClean="0">
                            <a:latin typeface="Cambria Math" panose="02040503050406030204" pitchFamily="18" charset="0"/>
                            <a:ea typeface="Noto Sans TC"/>
                            <a:cs typeface="Arial"/>
                          </a:rPr>
                          <m:t>𝐵</m:t>
                        </m:r>
                      </m:sub>
                      <m:sup>
                        <m:r>
                          <a:rPr lang="en-US" altLang="zh-CN" sz="1800" b="0" i="1" smtClean="0">
                            <a:latin typeface="Cambria Math" panose="02040503050406030204" pitchFamily="18" charset="0"/>
                            <a:ea typeface="Noto Sans TC"/>
                            <a:cs typeface="Arial"/>
                          </a:rPr>
                          <m:t>𝜋</m:t>
                        </m:r>
                      </m:sup>
                    </m:sSubSup>
                    <m:r>
                      <a:rPr lang="en-US" altLang="zh-CN" sz="1800" b="0" i="1" smtClean="0">
                        <a:latin typeface="Cambria Math" panose="02040503050406030204" pitchFamily="18" charset="0"/>
                        <a:ea typeface="Noto Sans TC"/>
                        <a:cs typeface="Arial"/>
                      </a:rPr>
                      <m:t>+</m:t>
                    </m:r>
                    <m:sSub>
                      <m:sSubPr>
                        <m:ctrlPr>
                          <a:rPr lang="en-US" altLang="zh-CN" sz="1800" b="0" i="1" smtClean="0">
                            <a:latin typeface="Cambria Math" panose="02040503050406030204" pitchFamily="18" charset="0"/>
                            <a:ea typeface="Noto Sans TC"/>
                            <a:cs typeface="Arial"/>
                          </a:rPr>
                        </m:ctrlPr>
                      </m:sSubPr>
                      <m:e>
                        <m:r>
                          <a:rPr lang="en-US" altLang="zh-CN" sz="1800" b="0" i="1" smtClean="0">
                            <a:latin typeface="Cambria Math" panose="02040503050406030204" pitchFamily="18" charset="0"/>
                            <a:ea typeface="Noto Sans TC"/>
                            <a:cs typeface="Arial"/>
                          </a:rPr>
                          <m:t>𝑤</m:t>
                        </m:r>
                      </m:e>
                      <m:sub>
                        <m:r>
                          <a:rPr lang="en-US" altLang="zh-CN" sz="1800" b="0" i="1" smtClean="0">
                            <a:latin typeface="Cambria Math" panose="02040503050406030204" pitchFamily="18" charset="0"/>
                            <a:ea typeface="Noto Sans TC"/>
                            <a:cs typeface="Arial"/>
                          </a:rPr>
                          <m:t>𝑇</m:t>
                        </m:r>
                      </m:sub>
                    </m:sSub>
                    <m:sSubSup>
                      <m:sSubSupPr>
                        <m:ctrlPr>
                          <a:rPr lang="en-US" altLang="zh-CN" sz="1800" b="0" i="1" smtClean="0">
                            <a:latin typeface="Cambria Math" panose="02040503050406030204" pitchFamily="18" charset="0"/>
                            <a:ea typeface="Noto Sans TC"/>
                            <a:cs typeface="Arial"/>
                          </a:rPr>
                        </m:ctrlPr>
                      </m:sSubSupPr>
                      <m:e>
                        <m:r>
                          <a:rPr lang="en-US" altLang="zh-CN" sz="1800" b="0" i="1" smtClean="0">
                            <a:latin typeface="Cambria Math" panose="02040503050406030204" pitchFamily="18" charset="0"/>
                            <a:ea typeface="Noto Sans TC"/>
                            <a:cs typeface="Arial"/>
                          </a:rPr>
                          <m:t>𝐶</m:t>
                        </m:r>
                      </m:e>
                      <m:sub>
                        <m:r>
                          <a:rPr lang="en-US" altLang="zh-CN" sz="1800" b="0" i="1" smtClean="0">
                            <a:latin typeface="Cambria Math" panose="02040503050406030204" pitchFamily="18" charset="0"/>
                            <a:ea typeface="Noto Sans TC"/>
                            <a:cs typeface="Arial"/>
                          </a:rPr>
                          <m:t>𝑇</m:t>
                        </m:r>
                      </m:sub>
                      <m:sup>
                        <m:r>
                          <a:rPr lang="en-US" altLang="zh-CN" sz="1800" b="0" i="1" smtClean="0">
                            <a:latin typeface="Cambria Math" panose="02040503050406030204" pitchFamily="18" charset="0"/>
                            <a:ea typeface="Noto Sans TC"/>
                            <a:cs typeface="Arial"/>
                          </a:rPr>
                          <m:t>𝜋</m:t>
                        </m:r>
                      </m:sup>
                    </m:sSubSup>
                  </m:oMath>
                </a14:m>
                <a:r>
                  <a:rPr lang="en-US" altLang="zh-CN" sz="1800" dirty="0">
                    <a:latin typeface="Apple Braille" pitchFamily="2" charset="0"/>
                    <a:ea typeface="Noto Sans TC"/>
                    <a:cs typeface="Arial"/>
                  </a:rPr>
                  <a:t>.</a:t>
                </a:r>
              </a:p>
            </p:txBody>
          </p:sp>
        </mc:Choice>
        <mc:Fallback>
          <p:sp>
            <p:nvSpPr>
              <p:cNvPr id="47" name="文本框 46">
                <a:extLst>
                  <a:ext uri="{FF2B5EF4-FFF2-40B4-BE49-F238E27FC236}">
                    <a16:creationId xmlns:a16="http://schemas.microsoft.com/office/drawing/2014/main" id="{E1E91BE5-2409-6EB9-C5A8-8484497A8EC6}"/>
                  </a:ext>
                </a:extLst>
              </p:cNvPr>
              <p:cNvSpPr txBox="1">
                <a:spLocks noRot="1" noChangeAspect="1" noMove="1" noResize="1" noEditPoints="1" noAdjustHandles="1" noChangeArrowheads="1" noChangeShapeType="1" noTextEdit="1"/>
              </p:cNvSpPr>
              <p:nvPr/>
            </p:nvSpPr>
            <p:spPr>
              <a:xfrm>
                <a:off x="4498450" y="4353710"/>
                <a:ext cx="7430052" cy="646331"/>
              </a:xfrm>
              <a:prstGeom prst="rect">
                <a:avLst/>
              </a:prstGeom>
              <a:blipFill>
                <a:blip r:embed="rId16"/>
                <a:stretch>
                  <a:fillRect l="-510" t="-3774" b="-11321"/>
                </a:stretch>
              </a:blipFill>
              <a:ln w="19050" cap="sq">
                <a:solidFill>
                  <a:schemeClr val="tx1"/>
                </a:solidFill>
                <a:round/>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8" name="文本框 47">
                <a:extLst>
                  <a:ext uri="{FF2B5EF4-FFF2-40B4-BE49-F238E27FC236}">
                    <a16:creationId xmlns:a16="http://schemas.microsoft.com/office/drawing/2014/main" id="{87F86CD5-2EB2-5EF9-7AA4-08AAFB733DD8}"/>
                  </a:ext>
                </a:extLst>
              </p:cNvPr>
              <p:cNvSpPr txBox="1"/>
              <p:nvPr/>
            </p:nvSpPr>
            <p:spPr>
              <a:xfrm>
                <a:off x="4859103" y="5314777"/>
                <a:ext cx="2158385" cy="731739"/>
              </a:xfrm>
              <a:prstGeom prst="rect">
                <a:avLst/>
              </a:prstGeom>
              <a:ln w="19050" cap="sq">
                <a:solidFill>
                  <a:schemeClr val="tx1"/>
                </a:solidFill>
                <a:round/>
              </a:ln>
            </p:spPr>
            <p:txBody>
              <a:bodyPr wrap="square" rtlCol="0">
                <a:spAutoFit/>
              </a:bodyPr>
              <a:lstStyle/>
              <a:p>
                <a:pPr algn="l"/>
                <a:r>
                  <a:rPr lang="en-US" altLang="zh-CN" dirty="0">
                    <a:solidFill>
                      <a:srgbClr val="7D2883"/>
                    </a:solidFill>
                    <a:latin typeface="Apple Braille" pitchFamily="2" charset="0"/>
                    <a:ea typeface="Noto Sans TC"/>
                    <a:cs typeface="Arial"/>
                  </a:rPr>
                  <a:t>Optimization goal: </a:t>
                </a:r>
                <a:endParaRPr lang="en-US" altLang="zh-CN" sz="1800" b="0" i="1" dirty="0">
                  <a:latin typeface="Cambria Math" panose="02040503050406030204" pitchFamily="18" charset="0"/>
                  <a:ea typeface="Noto Sans TC"/>
                  <a:cs typeface="Arial"/>
                </a:endParaRPr>
              </a:p>
              <a:p>
                <a:pPr algn="ctr"/>
                <a14:m>
                  <m:oMath xmlns:m="http://schemas.openxmlformats.org/officeDocument/2006/math">
                    <m:sSup>
                      <m:sSupPr>
                        <m:ctrlPr>
                          <a:rPr lang="en-US" altLang="zh-CN" i="1">
                            <a:latin typeface="Cambria Math" panose="02040503050406030204" pitchFamily="18" charset="0"/>
                            <a:ea typeface="Noto Sans TC"/>
                            <a:cs typeface="Arial"/>
                          </a:rPr>
                        </m:ctrlPr>
                      </m:sSupPr>
                      <m:e>
                        <m:limLow>
                          <m:limLowPr>
                            <m:ctrlPr>
                              <a:rPr lang="en-US" altLang="zh-CN" i="1">
                                <a:latin typeface="Cambria Math" panose="02040503050406030204" pitchFamily="18" charset="0"/>
                                <a:ea typeface="Noto Sans TC"/>
                                <a:cs typeface="Arial"/>
                              </a:rPr>
                            </m:ctrlPr>
                          </m:limLowPr>
                          <m:e>
                            <m:r>
                              <m:rPr>
                                <m:sty m:val="p"/>
                              </m:rPr>
                              <a:rPr lang="en-US" altLang="zh-CN">
                                <a:latin typeface="Cambria Math" panose="02040503050406030204" pitchFamily="18" charset="0"/>
                                <a:ea typeface="Noto Sans TC"/>
                                <a:cs typeface="Arial"/>
                              </a:rPr>
                              <m:t>max</m:t>
                            </m:r>
                          </m:e>
                          <m:lim>
                            <m:r>
                              <a:rPr lang="en-US" altLang="zh-CN" i="1">
                                <a:latin typeface="Cambria Math" panose="02040503050406030204" pitchFamily="18" charset="0"/>
                                <a:ea typeface="Noto Sans TC"/>
                                <a:cs typeface="Arial"/>
                              </a:rPr>
                              <m:t>𝜋</m:t>
                            </m:r>
                          </m:lim>
                        </m:limLow>
                        <m:r>
                          <a:rPr lang="en-US" altLang="zh-CN" i="1">
                            <a:latin typeface="Cambria Math" panose="02040503050406030204" pitchFamily="18" charset="0"/>
                            <a:ea typeface="Noto Sans TC"/>
                            <a:cs typeface="Arial"/>
                          </a:rPr>
                          <m:t> </m:t>
                        </m:r>
                        <m:r>
                          <a:rPr lang="en-US" altLang="zh-CN" i="1">
                            <a:latin typeface="Cambria Math" panose="02040503050406030204" pitchFamily="18" charset="0"/>
                            <a:ea typeface="Noto Sans TC"/>
                            <a:cs typeface="Arial"/>
                          </a:rPr>
                          <m:t>𝑔</m:t>
                        </m:r>
                      </m:e>
                      <m:sup>
                        <m:r>
                          <a:rPr lang="en-US" altLang="zh-CN" i="1">
                            <a:latin typeface="Cambria Math" panose="02040503050406030204" pitchFamily="18" charset="0"/>
                            <a:ea typeface="Noto Sans TC"/>
                            <a:cs typeface="Arial"/>
                          </a:rPr>
                          <m:t>𝜋</m:t>
                        </m:r>
                      </m:sup>
                    </m:sSup>
                  </m:oMath>
                </a14:m>
                <a:r>
                  <a:rPr lang="en-US" altLang="zh-CN" sz="1800" dirty="0">
                    <a:latin typeface="Apple Braille" pitchFamily="2" charset="0"/>
                    <a:ea typeface="Noto Sans TC"/>
                    <a:cs typeface="Arial"/>
                  </a:rPr>
                  <a:t>.</a:t>
                </a:r>
              </a:p>
            </p:txBody>
          </p:sp>
        </mc:Choice>
        <mc:Fallback>
          <p:sp>
            <p:nvSpPr>
              <p:cNvPr id="48" name="文本框 47">
                <a:extLst>
                  <a:ext uri="{FF2B5EF4-FFF2-40B4-BE49-F238E27FC236}">
                    <a16:creationId xmlns:a16="http://schemas.microsoft.com/office/drawing/2014/main" id="{87F86CD5-2EB2-5EF9-7AA4-08AAFB733DD8}"/>
                  </a:ext>
                </a:extLst>
              </p:cNvPr>
              <p:cNvSpPr txBox="1">
                <a:spLocks noRot="1" noChangeAspect="1" noMove="1" noResize="1" noEditPoints="1" noAdjustHandles="1" noChangeArrowheads="1" noChangeShapeType="1" noTextEdit="1"/>
              </p:cNvSpPr>
              <p:nvPr/>
            </p:nvSpPr>
            <p:spPr>
              <a:xfrm>
                <a:off x="4859103" y="5314777"/>
                <a:ext cx="2158385" cy="731739"/>
              </a:xfrm>
              <a:prstGeom prst="rect">
                <a:avLst/>
              </a:prstGeom>
              <a:blipFill>
                <a:blip r:embed="rId17"/>
                <a:stretch>
                  <a:fillRect l="-2326" t="-5000"/>
                </a:stretch>
              </a:blipFill>
              <a:ln w="19050" cap="sq">
                <a:solidFill>
                  <a:schemeClr val="tx1"/>
                </a:solidFill>
                <a:round/>
              </a:ln>
            </p:spPr>
            <p:txBody>
              <a:bodyPr/>
              <a:lstStyle/>
              <a:p>
                <a:r>
                  <a:rPr lang="zh-CN" altLang="en-US">
                    <a:noFill/>
                  </a:rPr>
                  <a:t> </a:t>
                </a:r>
              </a:p>
            </p:txBody>
          </p:sp>
        </mc:Fallback>
      </mc:AlternateContent>
      <p:sp>
        <p:nvSpPr>
          <p:cNvPr id="49" name="文本框 48">
            <a:extLst>
              <a:ext uri="{FF2B5EF4-FFF2-40B4-BE49-F238E27FC236}">
                <a16:creationId xmlns:a16="http://schemas.microsoft.com/office/drawing/2014/main" id="{C8AE7685-EFEA-3188-2146-56A9E2765794}"/>
              </a:ext>
            </a:extLst>
          </p:cNvPr>
          <p:cNvSpPr txBox="1"/>
          <p:nvPr/>
        </p:nvSpPr>
        <p:spPr>
          <a:xfrm>
            <a:off x="7363585" y="5217966"/>
            <a:ext cx="2158385" cy="646331"/>
          </a:xfrm>
          <a:prstGeom prst="rect">
            <a:avLst/>
          </a:prstGeom>
          <a:ln w="19050" cap="sq">
            <a:solidFill>
              <a:schemeClr val="tx1"/>
            </a:solidFill>
            <a:round/>
          </a:ln>
        </p:spPr>
        <p:txBody>
          <a:bodyPr wrap="square" rtlCol="0">
            <a:spAutoFit/>
          </a:bodyPr>
          <a:lstStyle/>
          <a:p>
            <a:pPr algn="ctr"/>
            <a:r>
              <a:rPr lang="en-US" altLang="zh-CN" dirty="0">
                <a:solidFill>
                  <a:srgbClr val="7D2883"/>
                </a:solidFill>
                <a:latin typeface="Apple Braille" pitchFamily="2" charset="0"/>
                <a:ea typeface="Noto Sans TC"/>
                <a:cs typeface="Arial"/>
              </a:rPr>
              <a:t>Relative value iteration algorithm</a:t>
            </a:r>
            <a:endParaRPr lang="en-US" altLang="zh-CN" sz="1800" dirty="0">
              <a:latin typeface="Apple Braille" pitchFamily="2" charset="0"/>
              <a:ea typeface="Noto Sans TC"/>
              <a:cs typeface="Arial"/>
            </a:endParaRPr>
          </a:p>
        </p:txBody>
      </p:sp>
      <p:sp>
        <p:nvSpPr>
          <p:cNvPr id="50" name="右箭头 49">
            <a:extLst>
              <a:ext uri="{FF2B5EF4-FFF2-40B4-BE49-F238E27FC236}">
                <a16:creationId xmlns:a16="http://schemas.microsoft.com/office/drawing/2014/main" id="{C5281162-D242-4EA7-8A26-DE829176E3ED}"/>
              </a:ext>
            </a:extLst>
          </p:cNvPr>
          <p:cNvSpPr/>
          <p:nvPr/>
        </p:nvSpPr>
        <p:spPr>
          <a:xfrm>
            <a:off x="7180731" y="5852578"/>
            <a:ext cx="2615399" cy="387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51" name="文本框 50">
                <a:extLst>
                  <a:ext uri="{FF2B5EF4-FFF2-40B4-BE49-F238E27FC236}">
                    <a16:creationId xmlns:a16="http://schemas.microsoft.com/office/drawing/2014/main" id="{E39260E0-84BB-CA7C-38D3-7F58E5182E23}"/>
                  </a:ext>
                </a:extLst>
              </p:cNvPr>
              <p:cNvSpPr txBox="1"/>
              <p:nvPr/>
            </p:nvSpPr>
            <p:spPr>
              <a:xfrm>
                <a:off x="9937327" y="5314777"/>
                <a:ext cx="1796464" cy="646331"/>
              </a:xfrm>
              <a:prstGeom prst="rect">
                <a:avLst/>
              </a:prstGeom>
              <a:ln w="19050" cap="sq">
                <a:solidFill>
                  <a:schemeClr val="tx1"/>
                </a:solidFill>
                <a:round/>
              </a:ln>
            </p:spPr>
            <p:txBody>
              <a:bodyPr wrap="square" rtlCol="0">
                <a:spAutoFit/>
              </a:bodyPr>
              <a:lstStyle/>
              <a:p>
                <a:pPr algn="l"/>
                <a:r>
                  <a:rPr lang="en-US" altLang="zh-CN" dirty="0">
                    <a:latin typeface="Apple Braille" pitchFamily="2" charset="0"/>
                    <a:ea typeface="Noto Sans TC"/>
                    <a:cs typeface="Arial"/>
                  </a:rPr>
                  <a:t>Optimal Policy </a:t>
                </a:r>
              </a:p>
              <a:p>
                <a:pPr algn="l"/>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ea typeface="Noto Sans TC"/>
                              <a:cs typeface="Arial"/>
                            </a:rPr>
                          </m:ctrlPr>
                        </m:sSupPr>
                        <m:e>
                          <m:r>
                            <a:rPr lang="en-US" altLang="zh-CN" b="0" i="1" smtClean="0">
                              <a:latin typeface="Cambria Math" panose="02040503050406030204" pitchFamily="18" charset="0"/>
                              <a:ea typeface="Noto Sans TC"/>
                              <a:cs typeface="Arial"/>
                            </a:rPr>
                            <m:t>𝜋</m:t>
                          </m:r>
                        </m:e>
                        <m:sup>
                          <m:r>
                            <a:rPr lang="en-US" altLang="zh-CN" b="0" i="1" smtClean="0">
                              <a:latin typeface="Cambria Math" panose="02040503050406030204" pitchFamily="18" charset="0"/>
                              <a:ea typeface="Noto Sans TC"/>
                              <a:cs typeface="Arial"/>
                            </a:rPr>
                            <m:t>∗</m:t>
                          </m:r>
                        </m:sup>
                      </m:sSup>
                    </m:oMath>
                  </m:oMathPara>
                </a14:m>
                <a:endParaRPr lang="en-US" altLang="zh-CN" sz="1050" dirty="0">
                  <a:latin typeface="Apple Braille" pitchFamily="2" charset="0"/>
                  <a:ea typeface="Noto Sans TC"/>
                  <a:cs typeface="Arial"/>
                </a:endParaRPr>
              </a:p>
            </p:txBody>
          </p:sp>
        </mc:Choice>
        <mc:Fallback>
          <p:sp>
            <p:nvSpPr>
              <p:cNvPr id="51" name="文本框 50">
                <a:extLst>
                  <a:ext uri="{FF2B5EF4-FFF2-40B4-BE49-F238E27FC236}">
                    <a16:creationId xmlns:a16="http://schemas.microsoft.com/office/drawing/2014/main" id="{E39260E0-84BB-CA7C-38D3-7F58E5182E23}"/>
                  </a:ext>
                </a:extLst>
              </p:cNvPr>
              <p:cNvSpPr txBox="1">
                <a:spLocks noRot="1" noChangeAspect="1" noMove="1" noResize="1" noEditPoints="1" noAdjustHandles="1" noChangeArrowheads="1" noChangeShapeType="1" noTextEdit="1"/>
              </p:cNvSpPr>
              <p:nvPr/>
            </p:nvSpPr>
            <p:spPr>
              <a:xfrm>
                <a:off x="9937327" y="5314777"/>
                <a:ext cx="1796464" cy="646331"/>
              </a:xfrm>
              <a:prstGeom prst="rect">
                <a:avLst/>
              </a:prstGeom>
              <a:blipFill>
                <a:blip r:embed="rId18"/>
                <a:stretch>
                  <a:fillRect l="-2083" t="-3774"/>
                </a:stretch>
              </a:blipFill>
              <a:ln w="19050" cap="sq">
                <a:solidFill>
                  <a:schemeClr val="tx1"/>
                </a:solidFill>
                <a:round/>
              </a:ln>
            </p:spPr>
            <p:txBody>
              <a:bodyPr/>
              <a:lstStyle/>
              <a:p>
                <a:r>
                  <a:rPr lang="zh-CN" altLang="en-US">
                    <a:noFill/>
                  </a:rPr>
                  <a:t> </a:t>
                </a:r>
              </a:p>
            </p:txBody>
          </p:sp>
        </mc:Fallback>
      </mc:AlternateContent>
    </p:spTree>
    <p:extLst>
      <p:ext uri="{BB962C8B-B14F-4D97-AF65-F5344CB8AC3E}">
        <p14:creationId xmlns:p14="http://schemas.microsoft.com/office/powerpoint/2010/main" val="32463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par>
                                <p:cTn id="8" presetID="3" presetClass="entr" presetSubtype="1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blinds(horizontal)">
                                      <p:cBhvr>
                                        <p:cTn id="10" dur="500"/>
                                        <p:tgtEl>
                                          <p:spTgt spid="105"/>
                                        </p:tgtEl>
                                      </p:cBhvr>
                                    </p:animEffect>
                                  </p:childTnLst>
                                </p:cTn>
                              </p:par>
                              <p:par>
                                <p:cTn id="11" presetID="3" presetClass="entr" presetSubtype="1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blinds(horizontal)">
                                      <p:cBhvr>
                                        <p:cTn id="13" dur="500"/>
                                        <p:tgtEl>
                                          <p:spTgt spid="110"/>
                                        </p:tgtEl>
                                      </p:cBhvr>
                                    </p:animEffect>
                                  </p:childTnLst>
                                </p:cTn>
                              </p:par>
                              <p:par>
                                <p:cTn id="14" presetID="3" presetClass="entr" presetSubtype="1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blinds(horizontal)">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linds(horizontal)">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linds(horizontal)">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linds(horizontal)">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linds(horizontal)">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7" grpId="0" animBg="1"/>
      <p:bldP spid="48" grpId="0" animBg="1"/>
      <p:bldP spid="49" grpId="0" animBg="1"/>
      <p:bldP spid="50" grpId="1"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12</a:t>
            </a:fld>
            <a:endParaRPr lang="en-US" dirty="0"/>
          </a:p>
        </p:txBody>
      </p:sp>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Theoretical Analysis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Bipartite Policy vs. Tripartite Policy</a:t>
            </a:r>
          </a:p>
        </p:txBody>
      </p:sp>
      <mc:AlternateContent xmlns:mc="http://schemas.openxmlformats.org/markup-compatibility/2006">
        <mc:Choice xmlns:a14="http://schemas.microsoft.com/office/drawing/2010/main" Requires="a14">
          <p:sp>
            <p:nvSpPr>
              <p:cNvPr id="52" name="文本框 51">
                <a:extLst>
                  <a:ext uri="{FF2B5EF4-FFF2-40B4-BE49-F238E27FC236}">
                    <a16:creationId xmlns:a16="http://schemas.microsoft.com/office/drawing/2014/main" id="{48CD2CE8-B08E-D66D-FC1A-1BF9F09AF699}"/>
                  </a:ext>
                </a:extLst>
              </p:cNvPr>
              <p:cNvSpPr txBox="1"/>
              <p:nvPr/>
            </p:nvSpPr>
            <p:spPr>
              <a:xfrm>
                <a:off x="773723" y="5344948"/>
                <a:ext cx="4507260"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Bipartite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𝐵</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m:rPr>
                        <m:lit/>
                      </m:rPr>
                      <a:rPr kumimoji="1" lang="en-US" altLang="zh-CN" b="0" i="1" smtClean="0">
                        <a:latin typeface="Cambria Math" panose="02040503050406030204" pitchFamily="18" charset="0"/>
                      </a:rPr>
                      <m:t>}</m:t>
                    </m:r>
                  </m:oMath>
                </a14:m>
                <a:endParaRPr kumimoji="1" lang="en-US" altLang="zh-CN" b="0" dirty="0">
                  <a:latin typeface="Apple Braille" pitchFamily="2" charset="0"/>
                </a:endParaRPr>
              </a:p>
            </p:txBody>
          </p:sp>
        </mc:Choice>
        <mc:Fallback>
          <p:sp>
            <p:nvSpPr>
              <p:cNvPr id="52" name="文本框 51">
                <a:extLst>
                  <a:ext uri="{FF2B5EF4-FFF2-40B4-BE49-F238E27FC236}">
                    <a16:creationId xmlns:a16="http://schemas.microsoft.com/office/drawing/2014/main" id="{48CD2CE8-B08E-D66D-FC1A-1BF9F09AF699}"/>
                  </a:ext>
                </a:extLst>
              </p:cNvPr>
              <p:cNvSpPr txBox="1">
                <a:spLocks noRot="1" noChangeAspect="1" noMove="1" noResize="1" noEditPoints="1" noAdjustHandles="1" noChangeArrowheads="1" noChangeShapeType="1" noTextEdit="1"/>
              </p:cNvSpPr>
              <p:nvPr/>
            </p:nvSpPr>
            <p:spPr>
              <a:xfrm>
                <a:off x="773723" y="5344948"/>
                <a:ext cx="4507260" cy="369332"/>
              </a:xfrm>
              <a:prstGeom prst="rect">
                <a:avLst/>
              </a:prstGeom>
              <a:blipFill>
                <a:blip r:embed="rId3"/>
                <a:stretch>
                  <a:fillRect l="-840" t="-6452" b="-22581"/>
                </a:stretch>
              </a:blipFill>
              <a:ln w="19050">
                <a:solidFill>
                  <a:schemeClr val="accent1">
                    <a:shade val="15000"/>
                  </a:schemeClr>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7" name="文本框 76">
                <a:extLst>
                  <a:ext uri="{FF2B5EF4-FFF2-40B4-BE49-F238E27FC236}">
                    <a16:creationId xmlns:a16="http://schemas.microsoft.com/office/drawing/2014/main" id="{35235370-B376-362E-DF27-82539BEA3E79}"/>
                  </a:ext>
                </a:extLst>
              </p:cNvPr>
              <p:cNvSpPr txBox="1"/>
              <p:nvPr/>
            </p:nvSpPr>
            <p:spPr>
              <a:xfrm>
                <a:off x="770617" y="1774015"/>
                <a:ext cx="7736029" cy="659283"/>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Consider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𝐵</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𝜂</m:t>
                        </m:r>
                      </m:e>
                      <m:sup>
                        <m:r>
                          <a:rPr kumimoji="1" lang="en-US" altLang="zh-CN" b="0" i="1" smtClean="0">
                            <a:latin typeface="Cambria Math" panose="02040503050406030204" pitchFamily="18" charset="0"/>
                          </a:rPr>
                          <m:t>𝛽</m:t>
                        </m:r>
                      </m:sup>
                    </m:sSup>
                  </m:oMath>
                </a14:m>
                <a:r>
                  <a:rPr kumimoji="1" lang="en-US" altLang="zh-CN" dirty="0">
                    <a:latin typeface="Apple Braille" pitchFamily="2" charset="0"/>
                  </a:rPr>
                  <a:t> and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𝑇</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Δ</m:t>
                            </m:r>
                          </m:e>
                        </m:d>
                      </m:e>
                      <m:sup>
                        <m:r>
                          <a:rPr kumimoji="1" lang="en-US" altLang="zh-CN" b="0" i="1" smtClean="0">
                            <a:latin typeface="Cambria Math" panose="02040503050406030204" pitchFamily="18" charset="0"/>
                          </a:rPr>
                          <m:t>𝛽</m:t>
                        </m:r>
                      </m:sup>
                    </m:sSup>
                  </m:oMath>
                </a14:m>
                <a:r>
                  <a:rPr kumimoji="1" lang="en-US" altLang="zh-CN" dirty="0">
                    <a:latin typeface="Apple Braille" pitchFamily="2" charset="0"/>
                  </a:rPr>
                  <a:t>, where </a:t>
                </a:r>
                <a14:m>
                  <m:oMath xmlns:m="http://schemas.openxmlformats.org/officeDocument/2006/math">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∈(1,+∞)</m:t>
                    </m:r>
                  </m:oMath>
                </a14:m>
                <a:r>
                  <a:rPr kumimoji="1" lang="en-US" altLang="zh-CN" dirty="0">
                    <a:latin typeface="Apple Braille" pitchFamily="2" charset="0"/>
                  </a:rPr>
                  <a:t> and </a:t>
                </a:r>
                <a14:m>
                  <m:oMath xmlns:m="http://schemas.openxmlformats.org/officeDocument/2006/math">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r>
                      <a:rPr kumimoji="1" lang="en-US" altLang="zh-CN" b="0" i="1" smtClean="0">
                        <a:latin typeface="Cambria Math" panose="02040503050406030204" pitchFamily="18" charset="0"/>
                      </a:rPr>
                      <m:t>.</m:t>
                    </m:r>
                  </m:oMath>
                </a14:m>
                <a:endParaRPr kumimoji="1" lang="en-US" altLang="zh-CN" dirty="0">
                  <a:latin typeface="Apple Braille" pitchFamily="2" charset="0"/>
                </a:endParaRPr>
              </a:p>
              <a:p>
                <a:pPr marL="742950" lvl="1" indent="-285750">
                  <a:buFont typeface="Arial" panose="020B0604020202020204" pitchFamily="34" charset="0"/>
                  <a:buChar char="•"/>
                </a:pPr>
                <a14:m>
                  <m:oMath xmlns:m="http://schemas.openxmlformats.org/officeDocument/2006/math">
                    <m:sSub>
                      <m:sSubPr>
                        <m:ctrlPr>
                          <a:rPr kumimoji="1" lang="en-US" altLang="zh-CN" b="0" i="1" dirty="0" smtClean="0">
                            <a:latin typeface="Cambria Math" panose="02040503050406030204" pitchFamily="18" charset="0"/>
                          </a:rPr>
                        </m:ctrlPr>
                      </m:sSubPr>
                      <m:e>
                        <m:r>
                          <m:rPr>
                            <m:sty m:val="p"/>
                          </m:rPr>
                          <a:rPr kumimoji="1" lang="en-US" altLang="zh-CN" i="1" dirty="0">
                            <a:latin typeface="Cambria Math" panose="02040503050406030204" pitchFamily="18" charset="0"/>
                          </a:rPr>
                          <m:t>w</m:t>
                        </m:r>
                      </m:e>
                      <m:sub>
                        <m:r>
                          <a:rPr kumimoji="1" lang="en-US" altLang="zh-CN" b="0" i="1" dirty="0" smtClean="0">
                            <a:latin typeface="Cambria Math" panose="02040503050406030204" pitchFamily="18" charset="0"/>
                          </a:rPr>
                          <m:t>𝐵</m:t>
                        </m:r>
                      </m:sub>
                    </m:sSub>
                    <m:r>
                      <a:rPr kumimoji="1" lang="en-US" altLang="zh-CN" b="0" i="1" dirty="0" smtClean="0">
                        <a:latin typeface="Cambria Math" panose="02040503050406030204" pitchFamily="18" charset="0"/>
                      </a:rPr>
                      <m:t>&gt;</m:t>
                    </m:r>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𝑤</m:t>
                        </m:r>
                      </m:e>
                      <m:sub>
                        <m:r>
                          <a:rPr kumimoji="1" lang="en-US" altLang="zh-CN" b="0" i="1" dirty="0" smtClean="0">
                            <a:latin typeface="Cambria Math" panose="02040503050406030204" pitchFamily="18" charset="0"/>
                          </a:rPr>
                          <m:t>𝑇</m:t>
                        </m:r>
                      </m:sub>
                    </m:sSub>
                  </m:oMath>
                </a14:m>
                <a:r>
                  <a:rPr kumimoji="1" lang="en-US" altLang="zh-CN" dirty="0">
                    <a:latin typeface="Apple Braille" pitchFamily="2" charset="0"/>
                  </a:rPr>
                  <a:t> when </a:t>
                </a:r>
                <a14:m>
                  <m:oMath xmlns:m="http://schemas.openxmlformats.org/officeDocument/2006/math">
                    <m:r>
                      <a:rPr kumimoji="1" lang="en-US" altLang="zh-CN" b="0" i="1" smtClean="0">
                        <a:latin typeface="Cambria Math" panose="02040503050406030204" pitchFamily="18" charset="0"/>
                      </a:rPr>
                      <m:t>𝛽</m:t>
                    </m:r>
                    <m:r>
                      <a:rPr kumimoji="1" lang="en-US" altLang="zh-CN" b="0" i="1" smtClean="0">
                        <a:latin typeface="Cambria Math" panose="02040503050406030204" pitchFamily="18" charset="0"/>
                      </a:rPr>
                      <m:t>&lt;0</m:t>
                    </m:r>
                    <m:r>
                      <a:rPr kumimoji="1" lang="en-US" altLang="zh-CN" b="0" i="0" smtClean="0">
                        <a:latin typeface="Cambria Math" panose="02040503050406030204" pitchFamily="18" charset="0"/>
                      </a:rPr>
                      <m:t>;</m:t>
                    </m:r>
                  </m:oMath>
                </a14:m>
                <a:r>
                  <a:rPr kumimoji="1" lang="en-US" altLang="zh-CN" dirty="0">
                    <a:latin typeface="Apple Braille" pitchFamily="2" charset="0"/>
                  </a:rPr>
                  <a:t> </a:t>
                </a:r>
                <a14:m>
                  <m:oMath xmlns:m="http://schemas.openxmlformats.org/officeDocument/2006/math">
                    <m:sSub>
                      <m:sSubPr>
                        <m:ctrlPr>
                          <a:rPr kumimoji="1" lang="en-US" altLang="zh-CN" i="1" dirty="0">
                            <a:latin typeface="Cambria Math" panose="02040503050406030204" pitchFamily="18" charset="0"/>
                          </a:rPr>
                        </m:ctrlPr>
                      </m:sSubPr>
                      <m:e>
                        <m:r>
                          <m:rPr>
                            <m:sty m:val="p"/>
                          </m:rPr>
                          <a:rPr kumimoji="1" lang="en-US" altLang="zh-CN" i="1" dirty="0">
                            <a:latin typeface="Cambria Math" panose="02040503050406030204" pitchFamily="18" charset="0"/>
                          </a:rPr>
                          <m:t>w</m:t>
                        </m:r>
                      </m:e>
                      <m:sub>
                        <m:r>
                          <a:rPr kumimoji="1" lang="en-US" altLang="zh-CN" i="1" dirty="0">
                            <a:latin typeface="Cambria Math" panose="02040503050406030204" pitchFamily="18" charset="0"/>
                          </a:rPr>
                          <m:t>𝐵</m:t>
                        </m:r>
                      </m:sub>
                    </m:sSub>
                    <m:r>
                      <a:rPr kumimoji="1" lang="en-US" altLang="zh-CN" b="0" i="1" dirty="0" smtClean="0">
                        <a:latin typeface="Cambria Math" panose="02040503050406030204" pitchFamily="18" charset="0"/>
                      </a:rPr>
                      <m:t>&lt;</m:t>
                    </m:r>
                    <m:sSub>
                      <m:sSubPr>
                        <m:ctrlPr>
                          <a:rPr kumimoji="1" lang="en-US" altLang="zh-CN" i="1" dirty="0">
                            <a:latin typeface="Cambria Math" panose="02040503050406030204" pitchFamily="18" charset="0"/>
                          </a:rPr>
                        </m:ctrlPr>
                      </m:sSubPr>
                      <m:e>
                        <m:r>
                          <a:rPr kumimoji="1" lang="en-US" altLang="zh-CN" i="1" dirty="0">
                            <a:latin typeface="Cambria Math" panose="02040503050406030204" pitchFamily="18" charset="0"/>
                          </a:rPr>
                          <m:t>𝑤</m:t>
                        </m:r>
                      </m:e>
                      <m:sub>
                        <m:r>
                          <a:rPr kumimoji="1" lang="en-US" altLang="zh-CN" i="1" dirty="0">
                            <a:latin typeface="Cambria Math" panose="02040503050406030204" pitchFamily="18" charset="0"/>
                          </a:rPr>
                          <m:t>𝑇</m:t>
                        </m:r>
                      </m:sub>
                    </m:sSub>
                  </m:oMath>
                </a14:m>
                <a:r>
                  <a:rPr kumimoji="1" lang="en-US" altLang="zh-CN" dirty="0">
                    <a:latin typeface="Apple Braille" pitchFamily="2" charset="0"/>
                  </a:rPr>
                  <a:t> when </a:t>
                </a:r>
                <a14:m>
                  <m:oMath xmlns:m="http://schemas.openxmlformats.org/officeDocument/2006/math">
                    <m:r>
                      <a:rPr kumimoji="1" lang="en-US" altLang="zh-CN" i="1">
                        <a:latin typeface="Cambria Math" panose="02040503050406030204" pitchFamily="18" charset="0"/>
                      </a:rPr>
                      <m:t>𝛽</m:t>
                    </m:r>
                    <m:r>
                      <a:rPr kumimoji="1" lang="en-US" altLang="zh-CN" b="0" i="1" smtClean="0">
                        <a:latin typeface="Cambria Math" panose="02040503050406030204" pitchFamily="18" charset="0"/>
                      </a:rPr>
                      <m:t>&gt;</m:t>
                    </m:r>
                    <m:r>
                      <a:rPr kumimoji="1" lang="en-US" altLang="zh-CN" i="1">
                        <a:latin typeface="Cambria Math" panose="02040503050406030204" pitchFamily="18" charset="0"/>
                      </a:rPr>
                      <m:t>0</m:t>
                    </m:r>
                    <m:r>
                      <a:rPr kumimoji="1" lang="en-US" altLang="zh-CN" b="0" i="0" smtClean="0">
                        <a:latin typeface="Cambria Math" panose="02040503050406030204" pitchFamily="18" charset="0"/>
                      </a:rPr>
                      <m:t>.</m:t>
                    </m:r>
                  </m:oMath>
                </a14:m>
                <a:endParaRPr kumimoji="1" lang="zh-CN" altLang="en-US" dirty="0">
                  <a:latin typeface="Apple Braille" pitchFamily="2" charset="0"/>
                </a:endParaRPr>
              </a:p>
            </p:txBody>
          </p:sp>
        </mc:Choice>
        <mc:Fallback>
          <p:sp>
            <p:nvSpPr>
              <p:cNvPr id="77" name="文本框 76">
                <a:extLst>
                  <a:ext uri="{FF2B5EF4-FFF2-40B4-BE49-F238E27FC236}">
                    <a16:creationId xmlns:a16="http://schemas.microsoft.com/office/drawing/2014/main" id="{35235370-B376-362E-DF27-82539BEA3E79}"/>
                  </a:ext>
                </a:extLst>
              </p:cNvPr>
              <p:cNvSpPr txBox="1">
                <a:spLocks noRot="1" noChangeAspect="1" noMove="1" noResize="1" noEditPoints="1" noAdjustHandles="1" noChangeArrowheads="1" noChangeShapeType="1" noTextEdit="1"/>
              </p:cNvSpPr>
              <p:nvPr/>
            </p:nvSpPr>
            <p:spPr>
              <a:xfrm>
                <a:off x="770617" y="1774015"/>
                <a:ext cx="7736029" cy="659283"/>
              </a:xfrm>
              <a:prstGeom prst="rect">
                <a:avLst/>
              </a:prstGeom>
              <a:blipFill>
                <a:blip r:embed="rId4"/>
                <a:stretch>
                  <a:fillRect l="-655" t="-1852" b="-11111"/>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9" name="文本框 78">
                <a:extLst>
                  <a:ext uri="{FF2B5EF4-FFF2-40B4-BE49-F238E27FC236}">
                    <a16:creationId xmlns:a16="http://schemas.microsoft.com/office/drawing/2014/main" id="{5633145F-5C20-AD5C-368B-102AC454B2C1}"/>
                  </a:ext>
                </a:extLst>
              </p:cNvPr>
              <p:cNvSpPr txBox="1"/>
              <p:nvPr/>
            </p:nvSpPr>
            <p:spPr>
              <a:xfrm>
                <a:off x="5878378" y="5554793"/>
                <a:ext cx="627864"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𝛽</m:t>
                          </m:r>
                        </m:e>
                        <m:sup>
                          <m:r>
                            <a:rPr kumimoji="1" lang="en-US" altLang="zh-CN" b="0" i="1" smtClean="0">
                              <a:latin typeface="Cambria Math" panose="02040503050406030204" pitchFamily="18" charset="0"/>
                            </a:rPr>
                            <m:t>𝐵𝑇</m:t>
                          </m:r>
                        </m:sup>
                      </m:sSup>
                    </m:oMath>
                  </m:oMathPara>
                </a14:m>
                <a:endParaRPr kumimoji="1" lang="zh-CN" altLang="en-US" dirty="0"/>
              </a:p>
            </p:txBody>
          </p:sp>
        </mc:Choice>
        <mc:Fallback>
          <p:sp>
            <p:nvSpPr>
              <p:cNvPr id="79" name="文本框 78">
                <a:extLst>
                  <a:ext uri="{FF2B5EF4-FFF2-40B4-BE49-F238E27FC236}">
                    <a16:creationId xmlns:a16="http://schemas.microsoft.com/office/drawing/2014/main" id="{5633145F-5C20-AD5C-368B-102AC454B2C1}"/>
                  </a:ext>
                </a:extLst>
              </p:cNvPr>
              <p:cNvSpPr txBox="1">
                <a:spLocks noRot="1" noChangeAspect="1" noMove="1" noResize="1" noEditPoints="1" noAdjustHandles="1" noChangeArrowheads="1" noChangeShapeType="1" noTextEdit="1"/>
              </p:cNvSpPr>
              <p:nvPr/>
            </p:nvSpPr>
            <p:spPr>
              <a:xfrm>
                <a:off x="5878378" y="5554793"/>
                <a:ext cx="627864" cy="369332"/>
              </a:xfrm>
              <a:prstGeom prst="rect">
                <a:avLst/>
              </a:prstGeom>
              <a:blipFill>
                <a:blip r:embed="rId5"/>
                <a:stretch>
                  <a:fillRect b="-1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1" name="文本框 80">
                <a:extLst>
                  <a:ext uri="{FF2B5EF4-FFF2-40B4-BE49-F238E27FC236}">
                    <a16:creationId xmlns:a16="http://schemas.microsoft.com/office/drawing/2014/main" id="{EA3143DD-1AE5-613D-0C53-D3622DD51782}"/>
                  </a:ext>
                </a:extLst>
              </p:cNvPr>
              <p:cNvSpPr txBox="1"/>
              <p:nvPr/>
            </p:nvSpPr>
            <p:spPr>
              <a:xfrm>
                <a:off x="7095703" y="5344948"/>
                <a:ext cx="4613764"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Tripartite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𝑇</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3</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p:sp>
            <p:nvSpPr>
              <p:cNvPr id="81" name="文本框 80">
                <a:extLst>
                  <a:ext uri="{FF2B5EF4-FFF2-40B4-BE49-F238E27FC236}">
                    <a16:creationId xmlns:a16="http://schemas.microsoft.com/office/drawing/2014/main" id="{EA3143DD-1AE5-613D-0C53-D3622DD51782}"/>
                  </a:ext>
                </a:extLst>
              </p:cNvPr>
              <p:cNvSpPr txBox="1">
                <a:spLocks noRot="1" noChangeAspect="1" noMove="1" noResize="1" noEditPoints="1" noAdjustHandles="1" noChangeArrowheads="1" noChangeShapeType="1" noTextEdit="1"/>
              </p:cNvSpPr>
              <p:nvPr/>
            </p:nvSpPr>
            <p:spPr>
              <a:xfrm>
                <a:off x="7095703" y="5344948"/>
                <a:ext cx="4613764" cy="369332"/>
              </a:xfrm>
              <a:prstGeom prst="rect">
                <a:avLst/>
              </a:prstGeom>
              <a:blipFill>
                <a:blip r:embed="rId6"/>
                <a:stretch>
                  <a:fillRect l="-1093" t="-6452" b="-22581"/>
                </a:stretch>
              </a:blipFill>
              <a:ln w="19050">
                <a:solidFill>
                  <a:schemeClr val="accent1">
                    <a:shade val="15000"/>
                  </a:schemeClr>
                </a:solidFill>
              </a:ln>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228B1141-661C-0BBD-95EF-538A7620FA62}"/>
              </a:ext>
            </a:extLst>
          </p:cNvPr>
          <p:cNvSpPr txBox="1"/>
          <p:nvPr/>
        </p:nvSpPr>
        <p:spPr>
          <a:xfrm>
            <a:off x="4473683" y="2724549"/>
            <a:ext cx="2977501" cy="646331"/>
          </a:xfrm>
          <a:prstGeom prst="rect">
            <a:avLst/>
          </a:prstGeom>
          <a:ln w="19050">
            <a:solidFill>
              <a:schemeClr val="tx1"/>
            </a:solidFill>
          </a:ln>
        </p:spPr>
        <p:txBody>
          <a:bodyPr wrap="square" rtlCol="0">
            <a:spAutoFit/>
          </a:bodyPr>
          <a:lstStyle/>
          <a:p>
            <a:pPr algn="l"/>
            <a:r>
              <a:rPr kumimoji="1" lang="en-US" altLang="zh-CN" dirty="0"/>
              <a:t>Holds for both cases where </a:t>
            </a:r>
            <a:r>
              <a:rPr kumimoji="1" lang="en-US" altLang="zh-CN" dirty="0">
                <a:solidFill>
                  <a:srgbClr val="7D2883"/>
                </a:solidFill>
              </a:rPr>
              <a:t>decoherence</a:t>
            </a:r>
            <a:r>
              <a:rPr kumimoji="1" lang="en-US" altLang="zh-CN" dirty="0"/>
              <a:t> exists or not!</a:t>
            </a:r>
            <a:endParaRPr kumimoji="1" lang="zh-CN" altLang="en-US" dirty="0"/>
          </a:p>
        </p:txBody>
      </p:sp>
      <p:grpSp>
        <p:nvGrpSpPr>
          <p:cNvPr id="58" name="组合 57">
            <a:extLst>
              <a:ext uri="{FF2B5EF4-FFF2-40B4-BE49-F238E27FC236}">
                <a16:creationId xmlns:a16="http://schemas.microsoft.com/office/drawing/2014/main" id="{2F7FDA80-693D-EB80-72E5-7E55A5AE5074}"/>
              </a:ext>
            </a:extLst>
          </p:cNvPr>
          <p:cNvGrpSpPr/>
          <p:nvPr/>
        </p:nvGrpSpPr>
        <p:grpSpPr>
          <a:xfrm>
            <a:off x="984771" y="2520805"/>
            <a:ext cx="3513406" cy="2764738"/>
            <a:chOff x="984771" y="2520805"/>
            <a:chExt cx="3513406" cy="2764738"/>
          </a:xfrm>
        </p:grpSpPr>
        <p:grpSp>
          <p:nvGrpSpPr>
            <p:cNvPr id="30" name="组合 29">
              <a:extLst>
                <a:ext uri="{FF2B5EF4-FFF2-40B4-BE49-F238E27FC236}">
                  <a16:creationId xmlns:a16="http://schemas.microsoft.com/office/drawing/2014/main" id="{7A254073-B115-D382-5FD9-17D72838ED75}"/>
                </a:ext>
              </a:extLst>
            </p:cNvPr>
            <p:cNvGrpSpPr/>
            <p:nvPr/>
          </p:nvGrpSpPr>
          <p:grpSpPr>
            <a:xfrm>
              <a:off x="984771" y="2520805"/>
              <a:ext cx="3513406" cy="2764738"/>
              <a:chOff x="6402855" y="3588880"/>
              <a:chExt cx="3513406" cy="2764738"/>
            </a:xfrm>
          </p:grpSpPr>
          <p:grpSp>
            <p:nvGrpSpPr>
              <p:cNvPr id="31" name="组合 30">
                <a:extLst>
                  <a:ext uri="{FF2B5EF4-FFF2-40B4-BE49-F238E27FC236}">
                    <a16:creationId xmlns:a16="http://schemas.microsoft.com/office/drawing/2014/main" id="{A1D5AA94-966A-0012-0909-528405AA6BE0}"/>
                  </a:ext>
                </a:extLst>
              </p:cNvPr>
              <p:cNvGrpSpPr/>
              <p:nvPr/>
            </p:nvGrpSpPr>
            <p:grpSpPr>
              <a:xfrm>
                <a:off x="6402855" y="3588880"/>
                <a:ext cx="3513406" cy="2764738"/>
                <a:chOff x="7699813" y="6363235"/>
                <a:chExt cx="3513406" cy="2764738"/>
              </a:xfrm>
            </p:grpSpPr>
            <p:grpSp>
              <p:nvGrpSpPr>
                <p:cNvPr id="33" name="组合 32">
                  <a:extLst>
                    <a:ext uri="{FF2B5EF4-FFF2-40B4-BE49-F238E27FC236}">
                      <a16:creationId xmlns:a16="http://schemas.microsoft.com/office/drawing/2014/main" id="{528FFFB1-7140-6748-2F16-577CB68CBB69}"/>
                    </a:ext>
                  </a:extLst>
                </p:cNvPr>
                <p:cNvGrpSpPr/>
                <p:nvPr/>
              </p:nvGrpSpPr>
              <p:grpSpPr>
                <a:xfrm>
                  <a:off x="7699813" y="6363235"/>
                  <a:ext cx="3513406" cy="2764738"/>
                  <a:chOff x="8402378" y="3474675"/>
                  <a:chExt cx="3513406" cy="2764738"/>
                </a:xfrm>
              </p:grpSpPr>
              <p:grpSp>
                <p:nvGrpSpPr>
                  <p:cNvPr id="39" name="组合 38">
                    <a:extLst>
                      <a:ext uri="{FF2B5EF4-FFF2-40B4-BE49-F238E27FC236}">
                        <a16:creationId xmlns:a16="http://schemas.microsoft.com/office/drawing/2014/main" id="{663BB517-FB49-59BB-165B-B728689D2CBD}"/>
                      </a:ext>
                    </a:extLst>
                  </p:cNvPr>
                  <p:cNvGrpSpPr/>
                  <p:nvPr/>
                </p:nvGrpSpPr>
                <p:grpSpPr>
                  <a:xfrm>
                    <a:off x="8402378" y="3834141"/>
                    <a:ext cx="3513406" cy="2405272"/>
                    <a:chOff x="548767" y="652667"/>
                    <a:chExt cx="3513406" cy="2405272"/>
                  </a:xfrm>
                </p:grpSpPr>
                <p:pic>
                  <p:nvPicPr>
                    <p:cNvPr id="43" name="图形 42" descr="用户">
                      <a:extLst>
                        <a:ext uri="{FF2B5EF4-FFF2-40B4-BE49-F238E27FC236}">
                          <a16:creationId xmlns:a16="http://schemas.microsoft.com/office/drawing/2014/main" id="{1EEE5658-2C56-AB59-6B1F-112E05D2D1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773" y="2339007"/>
                      <a:ext cx="718932" cy="718932"/>
                    </a:xfrm>
                    <a:prstGeom prst="rect">
                      <a:avLst/>
                    </a:prstGeom>
                  </p:spPr>
                </p:pic>
                <p:pic>
                  <p:nvPicPr>
                    <p:cNvPr id="44" name="图形 43" descr="用户">
                      <a:extLst>
                        <a:ext uri="{FF2B5EF4-FFF2-40B4-BE49-F238E27FC236}">
                          <a16:creationId xmlns:a16="http://schemas.microsoft.com/office/drawing/2014/main" id="{8FC9226E-5431-05F0-7C2C-1A36C456F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195" y="652667"/>
                      <a:ext cx="718932" cy="718932"/>
                    </a:xfrm>
                    <a:prstGeom prst="rect">
                      <a:avLst/>
                    </a:prstGeom>
                  </p:spPr>
                </p:pic>
                <p:pic>
                  <p:nvPicPr>
                    <p:cNvPr id="45" name="图形 44" descr="用户">
                      <a:extLst>
                        <a:ext uri="{FF2B5EF4-FFF2-40B4-BE49-F238E27FC236}">
                          <a16:creationId xmlns:a16="http://schemas.microsoft.com/office/drawing/2014/main" id="{35044144-D059-6A52-58D8-C45CFE12D7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3241" y="1719594"/>
                      <a:ext cx="718932" cy="718932"/>
                    </a:xfrm>
                    <a:prstGeom prst="rect">
                      <a:avLst/>
                    </a:prstGeom>
                  </p:spPr>
                </p:pic>
                <p:cxnSp>
                  <p:nvCxnSpPr>
                    <p:cNvPr id="47" name="直线连接符 46">
                      <a:extLst>
                        <a:ext uri="{FF2B5EF4-FFF2-40B4-BE49-F238E27FC236}">
                          <a16:creationId xmlns:a16="http://schemas.microsoft.com/office/drawing/2014/main" id="{CB034130-4A24-B6EC-5C98-B91BFFD313CB}"/>
                        </a:ext>
                      </a:extLst>
                    </p:cNvPr>
                    <p:cNvCxnSpPr>
                      <a:cxnSpLocks/>
                    </p:cNvCxnSpPr>
                    <p:nvPr/>
                  </p:nvCxnSpPr>
                  <p:spPr>
                    <a:xfrm flipH="1" flipV="1">
                      <a:off x="2813050" y="1974850"/>
                      <a:ext cx="548005" cy="1200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7897BBAB-EE1C-2812-BE16-9384786337FE}"/>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210B6E54-EBD8-A965-E8C9-E043604A382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2E2AE10F-2C33-C423-1D1D-0457F968B57C}"/>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51" name="直线连接符 19">
                      <a:extLst>
                        <a:ext uri="{FF2B5EF4-FFF2-40B4-BE49-F238E27FC236}">
                          <a16:creationId xmlns:a16="http://schemas.microsoft.com/office/drawing/2014/main" id="{0CCC972D-759D-0603-5F5C-59686A5705D0}"/>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40" name="图形 39" descr="用户">
                    <a:extLst>
                      <a:ext uri="{FF2B5EF4-FFF2-40B4-BE49-F238E27FC236}">
                        <a16:creationId xmlns:a16="http://schemas.microsoft.com/office/drawing/2014/main" id="{640FBEED-3CA2-0F2C-4036-340B089921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6852" y="4180612"/>
                    <a:ext cx="718932" cy="718932"/>
                  </a:xfrm>
                  <a:prstGeom prst="rect">
                    <a:avLst/>
                  </a:prstGeom>
                </p:spPr>
              </p:pic>
              <p:pic>
                <p:nvPicPr>
                  <p:cNvPr id="41" name="图形 40" descr="用户">
                    <a:extLst>
                      <a:ext uri="{FF2B5EF4-FFF2-40B4-BE49-F238E27FC236}">
                        <a16:creationId xmlns:a16="http://schemas.microsoft.com/office/drawing/2014/main" id="{55282913-28B7-C359-617F-00EA99968D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731" y="3474675"/>
                    <a:ext cx="718932" cy="718932"/>
                  </a:xfrm>
                  <a:prstGeom prst="rect">
                    <a:avLst/>
                  </a:prstGeom>
                </p:spPr>
              </p:pic>
              <p:cxnSp>
                <p:nvCxnSpPr>
                  <p:cNvPr id="42" name="曲线连接符 41">
                    <a:extLst>
                      <a:ext uri="{FF2B5EF4-FFF2-40B4-BE49-F238E27FC236}">
                        <a16:creationId xmlns:a16="http://schemas.microsoft.com/office/drawing/2014/main" id="{55DA1915-2789-B0E0-27D8-C973F6A8ABB7}"/>
                      </a:ext>
                    </a:extLst>
                  </p:cNvPr>
                  <p:cNvCxnSpPr>
                    <a:endCxn id="41" idx="2"/>
                  </p:cNvCxnSpPr>
                  <p:nvPr/>
                </p:nvCxnSpPr>
                <p:spPr>
                  <a:xfrm rot="10800000">
                    <a:off x="10581198" y="4193607"/>
                    <a:ext cx="633469" cy="368650"/>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A0C6568-BE3F-340C-2DCB-79EBEC941BF7}"/>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34" name="文本框 33">
                      <a:extLst>
                        <a:ext uri="{FF2B5EF4-FFF2-40B4-BE49-F238E27FC236}">
                          <a16:creationId xmlns:a16="http://schemas.microsoft.com/office/drawing/2014/main" id="{8A0C6568-BE3F-340C-2DCB-79EBEC941BF7}"/>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3E1504B-B188-2D17-388B-67769FA466BA}"/>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35" name="文本框 34">
                      <a:extLst>
                        <a:ext uri="{FF2B5EF4-FFF2-40B4-BE49-F238E27FC236}">
                          <a16:creationId xmlns:a16="http://schemas.microsoft.com/office/drawing/2014/main" id="{03E1504B-B188-2D17-388B-67769FA466BA}"/>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6506A3A5-809E-7100-5F9A-C44D091E7059}"/>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36" name="文本框 35">
                      <a:extLst>
                        <a:ext uri="{FF2B5EF4-FFF2-40B4-BE49-F238E27FC236}">
                          <a16:creationId xmlns:a16="http://schemas.microsoft.com/office/drawing/2014/main" id="{6506A3A5-809E-7100-5F9A-C44D091E7059}"/>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689E94-CAA0-C6B5-ACA3-0CCAACAC6CD3}"/>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7689E94-CAA0-C6B5-ACA3-0CCAACAC6CD3}"/>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37F4EB5-3191-AA89-76E1-3291CC778D22}"/>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38" name="文本框 37">
                      <a:extLst>
                        <a:ext uri="{FF2B5EF4-FFF2-40B4-BE49-F238E27FC236}">
                          <a16:creationId xmlns:a16="http://schemas.microsoft.com/office/drawing/2014/main" id="{037F4EB5-3191-AA89-76E1-3291CC778D22}"/>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15"/>
                      <a:stretch>
                        <a:fillRect/>
                      </a:stretch>
                    </a:blipFill>
                  </p:spPr>
                  <p:txBody>
                    <a:bodyPr/>
                    <a:lstStyle/>
                    <a:p>
                      <a:r>
                        <a:rPr lang="zh-CN" altLang="en-US">
                          <a:noFill/>
                        </a:rPr>
                        <a:t> </a:t>
                      </a:r>
                    </a:p>
                  </p:txBody>
                </p:sp>
              </mc:Fallback>
            </mc:AlternateContent>
          </p:grpSp>
          <p:sp>
            <p:nvSpPr>
              <p:cNvPr id="32" name="文本框 31">
                <a:extLst>
                  <a:ext uri="{FF2B5EF4-FFF2-40B4-BE49-F238E27FC236}">
                    <a16:creationId xmlns:a16="http://schemas.microsoft.com/office/drawing/2014/main" id="{97C5369B-FC69-008F-13C1-A1F085173A34}"/>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3" name="组合 2">
              <a:extLst>
                <a:ext uri="{FF2B5EF4-FFF2-40B4-BE49-F238E27FC236}">
                  <a16:creationId xmlns:a16="http://schemas.microsoft.com/office/drawing/2014/main" id="{82D375CA-C553-13E8-F854-70ABB16EB442}"/>
                </a:ext>
              </a:extLst>
            </p:cNvPr>
            <p:cNvGrpSpPr/>
            <p:nvPr/>
          </p:nvGrpSpPr>
          <p:grpSpPr>
            <a:xfrm>
              <a:off x="2562775" y="3613427"/>
              <a:ext cx="491136" cy="806644"/>
              <a:chOff x="1167192" y="4298115"/>
              <a:chExt cx="491136" cy="806644"/>
            </a:xfrm>
          </p:grpSpPr>
          <p:grpSp>
            <p:nvGrpSpPr>
              <p:cNvPr id="4" name="图形 4">
                <a:extLst>
                  <a:ext uri="{FF2B5EF4-FFF2-40B4-BE49-F238E27FC236}">
                    <a16:creationId xmlns:a16="http://schemas.microsoft.com/office/drawing/2014/main" id="{D99707D1-AF3F-B46C-67F0-8528185AA6C1}"/>
                  </a:ext>
                </a:extLst>
              </p:cNvPr>
              <p:cNvGrpSpPr/>
              <p:nvPr/>
            </p:nvGrpSpPr>
            <p:grpSpPr>
              <a:xfrm>
                <a:off x="1167192" y="4814439"/>
                <a:ext cx="491136" cy="290320"/>
                <a:chOff x="7619636" y="647566"/>
                <a:chExt cx="418962" cy="247656"/>
              </a:xfrm>
            </p:grpSpPr>
            <p:sp>
              <p:nvSpPr>
                <p:cNvPr id="7" name="任意形状 107">
                  <a:extLst>
                    <a:ext uri="{FF2B5EF4-FFF2-40B4-BE49-F238E27FC236}">
                      <a16:creationId xmlns:a16="http://schemas.microsoft.com/office/drawing/2014/main" id="{6F4A9960-98D0-7F05-E779-D996999D11B5}"/>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9" name="任意形状 108">
                  <a:extLst>
                    <a:ext uri="{FF2B5EF4-FFF2-40B4-BE49-F238E27FC236}">
                      <a16:creationId xmlns:a16="http://schemas.microsoft.com/office/drawing/2014/main" id="{0BBD5E81-FDCE-F23B-4D40-AA9EE1624CAE}"/>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0" name="任意形状 109">
                  <a:extLst>
                    <a:ext uri="{FF2B5EF4-FFF2-40B4-BE49-F238E27FC236}">
                      <a16:creationId xmlns:a16="http://schemas.microsoft.com/office/drawing/2014/main" id="{37175A9D-42A0-44F4-B4E1-68BE0941812B}"/>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2" name="任意形状 110">
                  <a:extLst>
                    <a:ext uri="{FF2B5EF4-FFF2-40B4-BE49-F238E27FC236}">
                      <a16:creationId xmlns:a16="http://schemas.microsoft.com/office/drawing/2014/main" id="{ECBFB3AD-68C3-73EE-6CA9-7249F5C82554}"/>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3" name="任意形状 111">
                  <a:extLst>
                    <a:ext uri="{FF2B5EF4-FFF2-40B4-BE49-F238E27FC236}">
                      <a16:creationId xmlns:a16="http://schemas.microsoft.com/office/drawing/2014/main" id="{24BDD217-A21F-A0B3-5478-DEC1A0C2E880}"/>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4" name="任意形状 112">
                  <a:extLst>
                    <a:ext uri="{FF2B5EF4-FFF2-40B4-BE49-F238E27FC236}">
                      <a16:creationId xmlns:a16="http://schemas.microsoft.com/office/drawing/2014/main" id="{C7422533-899D-71E7-DB78-BFA7D580362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5" name="任意形状 113">
                  <a:extLst>
                    <a:ext uri="{FF2B5EF4-FFF2-40B4-BE49-F238E27FC236}">
                      <a16:creationId xmlns:a16="http://schemas.microsoft.com/office/drawing/2014/main" id="{262D92EE-FB43-A672-BC91-791D45E56CA3}"/>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6" name="任意形状 114">
                  <a:extLst>
                    <a:ext uri="{FF2B5EF4-FFF2-40B4-BE49-F238E27FC236}">
                      <a16:creationId xmlns:a16="http://schemas.microsoft.com/office/drawing/2014/main" id="{9CD0D29F-4C42-E294-A2D6-6B3E1520165F}"/>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7" name="任意形状 115">
                  <a:extLst>
                    <a:ext uri="{FF2B5EF4-FFF2-40B4-BE49-F238E27FC236}">
                      <a16:creationId xmlns:a16="http://schemas.microsoft.com/office/drawing/2014/main" id="{2B881C68-A972-8C0D-75C3-CCC937AA5375}"/>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8" name="任意形状 116">
                  <a:extLst>
                    <a:ext uri="{FF2B5EF4-FFF2-40B4-BE49-F238E27FC236}">
                      <a16:creationId xmlns:a16="http://schemas.microsoft.com/office/drawing/2014/main" id="{E4FB7828-9085-BC55-D2DB-C884E16BCE9B}"/>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9" name="任意形状 117">
                  <a:extLst>
                    <a:ext uri="{FF2B5EF4-FFF2-40B4-BE49-F238E27FC236}">
                      <a16:creationId xmlns:a16="http://schemas.microsoft.com/office/drawing/2014/main" id="{C6B3408D-0C71-54DA-B3D4-5D6D7B720050}"/>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20" name="任意形状 118">
                  <a:extLst>
                    <a:ext uri="{FF2B5EF4-FFF2-40B4-BE49-F238E27FC236}">
                      <a16:creationId xmlns:a16="http://schemas.microsoft.com/office/drawing/2014/main" id="{5B53EDD8-79DF-5FC4-316B-2FD250906034}"/>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1" name="任意形状 119">
                  <a:extLst>
                    <a:ext uri="{FF2B5EF4-FFF2-40B4-BE49-F238E27FC236}">
                      <a16:creationId xmlns:a16="http://schemas.microsoft.com/office/drawing/2014/main" id="{F4AE5BBA-5E3C-E1A4-D2E0-3858013B6DD7}"/>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2" name="任意形状 120">
                  <a:extLst>
                    <a:ext uri="{FF2B5EF4-FFF2-40B4-BE49-F238E27FC236}">
                      <a16:creationId xmlns:a16="http://schemas.microsoft.com/office/drawing/2014/main" id="{17CE70D1-8848-81D5-8A6A-46B4D661CD0F}"/>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3" name="任意形状 121">
                  <a:extLst>
                    <a:ext uri="{FF2B5EF4-FFF2-40B4-BE49-F238E27FC236}">
                      <a16:creationId xmlns:a16="http://schemas.microsoft.com/office/drawing/2014/main" id="{7A268F3C-54F2-B245-44B3-440C77DF959A}"/>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5" name="任意形状 122">
                  <a:extLst>
                    <a:ext uri="{FF2B5EF4-FFF2-40B4-BE49-F238E27FC236}">
                      <a16:creationId xmlns:a16="http://schemas.microsoft.com/office/drawing/2014/main" id="{03C143F9-B629-ADA2-23A3-BB1AC48B06A6}"/>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6" name="任意形状 123">
                  <a:extLst>
                    <a:ext uri="{FF2B5EF4-FFF2-40B4-BE49-F238E27FC236}">
                      <a16:creationId xmlns:a16="http://schemas.microsoft.com/office/drawing/2014/main" id="{44E714EB-1295-23CA-4BBB-6EBFA8948968}"/>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7" name="任意形状 124">
                  <a:extLst>
                    <a:ext uri="{FF2B5EF4-FFF2-40B4-BE49-F238E27FC236}">
                      <a16:creationId xmlns:a16="http://schemas.microsoft.com/office/drawing/2014/main" id="{B133FD9B-FF8B-A6ED-BD02-278A91A51526}"/>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28" name="任意形状 125">
                  <a:extLst>
                    <a:ext uri="{FF2B5EF4-FFF2-40B4-BE49-F238E27FC236}">
                      <a16:creationId xmlns:a16="http://schemas.microsoft.com/office/drawing/2014/main" id="{5AD87BE6-06AE-88EC-2CF9-9D9B49597E9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29" name="任意形状 126">
                  <a:extLst>
                    <a:ext uri="{FF2B5EF4-FFF2-40B4-BE49-F238E27FC236}">
                      <a16:creationId xmlns:a16="http://schemas.microsoft.com/office/drawing/2014/main" id="{B9D8CB4B-3123-E89A-ACE3-EB597D4C2590}"/>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53" name="任意形状 127">
                  <a:extLst>
                    <a:ext uri="{FF2B5EF4-FFF2-40B4-BE49-F238E27FC236}">
                      <a16:creationId xmlns:a16="http://schemas.microsoft.com/office/drawing/2014/main" id="{2319A7D6-39C0-CC39-85B1-5BB3494B9EEB}"/>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54" name="任意形状 128">
                  <a:extLst>
                    <a:ext uri="{FF2B5EF4-FFF2-40B4-BE49-F238E27FC236}">
                      <a16:creationId xmlns:a16="http://schemas.microsoft.com/office/drawing/2014/main" id="{2D87FCA3-8613-A1FC-A84E-7CFF69AE4D4F}"/>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55" name="任意形状 129">
                  <a:extLst>
                    <a:ext uri="{FF2B5EF4-FFF2-40B4-BE49-F238E27FC236}">
                      <a16:creationId xmlns:a16="http://schemas.microsoft.com/office/drawing/2014/main" id="{B6E5BBDA-E9CF-D650-3DA5-AF793A424C96}"/>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56" name="任意形状 130">
                  <a:extLst>
                    <a:ext uri="{FF2B5EF4-FFF2-40B4-BE49-F238E27FC236}">
                      <a16:creationId xmlns:a16="http://schemas.microsoft.com/office/drawing/2014/main" id="{8562912D-7E9A-F520-94F5-B8B3128A4D4F}"/>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57" name="任意形状 131">
                  <a:extLst>
                    <a:ext uri="{FF2B5EF4-FFF2-40B4-BE49-F238E27FC236}">
                      <a16:creationId xmlns:a16="http://schemas.microsoft.com/office/drawing/2014/main" id="{E5E8C7B8-472B-C717-F309-01AC8F927397}"/>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6" name="图片 5">
                <a:extLst>
                  <a:ext uri="{FF2B5EF4-FFF2-40B4-BE49-F238E27FC236}">
                    <a16:creationId xmlns:a16="http://schemas.microsoft.com/office/drawing/2014/main" id="{99726D77-8936-A4D1-74D2-1E745AEB0CDE}"/>
                  </a:ext>
                </a:extLst>
              </p:cNvPr>
              <p:cNvPicPr>
                <a:picLocks noChangeAspect="1"/>
              </p:cNvPicPr>
              <p:nvPr/>
            </p:nvPicPr>
            <p:blipFill>
              <a:blip r:embed="rId16"/>
              <a:stretch>
                <a:fillRect/>
              </a:stretch>
            </p:blipFill>
            <p:spPr>
              <a:xfrm>
                <a:off x="1167192" y="4298115"/>
                <a:ext cx="488203" cy="488203"/>
              </a:xfrm>
              <a:prstGeom prst="rect">
                <a:avLst/>
              </a:prstGeom>
            </p:spPr>
          </p:pic>
        </p:grpSp>
      </p:grpSp>
      <p:grpSp>
        <p:nvGrpSpPr>
          <p:cNvPr id="115" name="组合 114">
            <a:extLst>
              <a:ext uri="{FF2B5EF4-FFF2-40B4-BE49-F238E27FC236}">
                <a16:creationId xmlns:a16="http://schemas.microsoft.com/office/drawing/2014/main" id="{A00668C8-9432-BF94-C86A-D9E2ED23E668}"/>
              </a:ext>
            </a:extLst>
          </p:cNvPr>
          <p:cNvGrpSpPr/>
          <p:nvPr/>
        </p:nvGrpSpPr>
        <p:grpSpPr>
          <a:xfrm>
            <a:off x="7493671" y="2520805"/>
            <a:ext cx="3641130" cy="2764738"/>
            <a:chOff x="7493671" y="2520805"/>
            <a:chExt cx="3641130" cy="2764738"/>
          </a:xfrm>
        </p:grpSpPr>
        <p:grpSp>
          <p:nvGrpSpPr>
            <p:cNvPr id="82" name="组合 81">
              <a:extLst>
                <a:ext uri="{FF2B5EF4-FFF2-40B4-BE49-F238E27FC236}">
                  <a16:creationId xmlns:a16="http://schemas.microsoft.com/office/drawing/2014/main" id="{822BB298-2456-FC08-6925-0D961E5FA9A4}"/>
                </a:ext>
              </a:extLst>
            </p:cNvPr>
            <p:cNvGrpSpPr/>
            <p:nvPr/>
          </p:nvGrpSpPr>
          <p:grpSpPr>
            <a:xfrm>
              <a:off x="7493671" y="2520805"/>
              <a:ext cx="3641130" cy="2764738"/>
              <a:chOff x="6398756" y="3588880"/>
              <a:chExt cx="3641130" cy="2764738"/>
            </a:xfrm>
          </p:grpSpPr>
          <p:grpSp>
            <p:nvGrpSpPr>
              <p:cNvPr id="83" name="组合 82">
                <a:extLst>
                  <a:ext uri="{FF2B5EF4-FFF2-40B4-BE49-F238E27FC236}">
                    <a16:creationId xmlns:a16="http://schemas.microsoft.com/office/drawing/2014/main" id="{48E8E547-58B8-4BDE-6290-1E517500A80C}"/>
                  </a:ext>
                </a:extLst>
              </p:cNvPr>
              <p:cNvGrpSpPr/>
              <p:nvPr/>
            </p:nvGrpSpPr>
            <p:grpSpPr>
              <a:xfrm>
                <a:off x="6398756" y="3588880"/>
                <a:ext cx="3641130" cy="2764738"/>
                <a:chOff x="13302922" y="6084832"/>
                <a:chExt cx="3641130" cy="2764738"/>
              </a:xfrm>
            </p:grpSpPr>
            <p:grpSp>
              <p:nvGrpSpPr>
                <p:cNvPr id="85" name="组合 84">
                  <a:extLst>
                    <a:ext uri="{FF2B5EF4-FFF2-40B4-BE49-F238E27FC236}">
                      <a16:creationId xmlns:a16="http://schemas.microsoft.com/office/drawing/2014/main" id="{338214DC-4306-9EFB-EC22-8D0F3D252BCE}"/>
                    </a:ext>
                  </a:extLst>
                </p:cNvPr>
                <p:cNvGrpSpPr/>
                <p:nvPr/>
              </p:nvGrpSpPr>
              <p:grpSpPr>
                <a:xfrm>
                  <a:off x="13302922" y="6084832"/>
                  <a:ext cx="3641130" cy="2764738"/>
                  <a:chOff x="8168666" y="3444977"/>
                  <a:chExt cx="3641130" cy="2764738"/>
                </a:xfrm>
              </p:grpSpPr>
              <p:grpSp>
                <p:nvGrpSpPr>
                  <p:cNvPr id="91" name="组合 90">
                    <a:extLst>
                      <a:ext uri="{FF2B5EF4-FFF2-40B4-BE49-F238E27FC236}">
                        <a16:creationId xmlns:a16="http://schemas.microsoft.com/office/drawing/2014/main" id="{D4AE9010-70D2-8DA9-F742-43F2A8E8BB84}"/>
                      </a:ext>
                    </a:extLst>
                  </p:cNvPr>
                  <p:cNvGrpSpPr/>
                  <p:nvPr/>
                </p:nvGrpSpPr>
                <p:grpSpPr>
                  <a:xfrm>
                    <a:off x="8168666" y="3444977"/>
                    <a:ext cx="3641130" cy="2764738"/>
                    <a:chOff x="8402378" y="3474675"/>
                    <a:chExt cx="3641130" cy="2764738"/>
                  </a:xfrm>
                </p:grpSpPr>
                <p:grpSp>
                  <p:nvGrpSpPr>
                    <p:cNvPr id="93" name="组合 92">
                      <a:extLst>
                        <a:ext uri="{FF2B5EF4-FFF2-40B4-BE49-F238E27FC236}">
                          <a16:creationId xmlns:a16="http://schemas.microsoft.com/office/drawing/2014/main" id="{CFBB547B-B088-FA35-F719-3346920A6A10}"/>
                        </a:ext>
                      </a:extLst>
                    </p:cNvPr>
                    <p:cNvGrpSpPr/>
                    <p:nvPr/>
                  </p:nvGrpSpPr>
                  <p:grpSpPr>
                    <a:xfrm>
                      <a:off x="8402378" y="3834141"/>
                      <a:ext cx="3641130" cy="2405272"/>
                      <a:chOff x="548767" y="652667"/>
                      <a:chExt cx="3641130" cy="2405272"/>
                    </a:xfrm>
                  </p:grpSpPr>
                  <p:pic>
                    <p:nvPicPr>
                      <p:cNvPr id="97" name="图形 96" descr="用户">
                        <a:extLst>
                          <a:ext uri="{FF2B5EF4-FFF2-40B4-BE49-F238E27FC236}">
                            <a16:creationId xmlns:a16="http://schemas.microsoft.com/office/drawing/2014/main" id="{FD6C3E5C-96B4-A043-3D43-67476C5EEC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773" y="2339007"/>
                        <a:ext cx="718932" cy="718932"/>
                      </a:xfrm>
                      <a:prstGeom prst="rect">
                        <a:avLst/>
                      </a:prstGeom>
                    </p:spPr>
                  </p:pic>
                  <p:pic>
                    <p:nvPicPr>
                      <p:cNvPr id="98" name="图形 97" descr="用户">
                        <a:extLst>
                          <a:ext uri="{FF2B5EF4-FFF2-40B4-BE49-F238E27FC236}">
                            <a16:creationId xmlns:a16="http://schemas.microsoft.com/office/drawing/2014/main" id="{2B69F8E7-B572-6600-09BF-93248DD663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195" y="652667"/>
                        <a:ext cx="718932" cy="718932"/>
                      </a:xfrm>
                      <a:prstGeom prst="rect">
                        <a:avLst/>
                      </a:prstGeom>
                    </p:spPr>
                  </p:pic>
                  <p:pic>
                    <p:nvPicPr>
                      <p:cNvPr id="99" name="图形 98" descr="用户">
                        <a:extLst>
                          <a:ext uri="{FF2B5EF4-FFF2-40B4-BE49-F238E27FC236}">
                            <a16:creationId xmlns:a16="http://schemas.microsoft.com/office/drawing/2014/main" id="{AEB0D645-01B8-28CC-2560-5C53CFA940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0965" y="2184552"/>
                        <a:ext cx="718932" cy="718932"/>
                      </a:xfrm>
                      <a:prstGeom prst="rect">
                        <a:avLst/>
                      </a:prstGeom>
                    </p:spPr>
                  </p:pic>
                  <p:cxnSp>
                    <p:nvCxnSpPr>
                      <p:cNvPr id="101" name="直线连接符 100">
                        <a:extLst>
                          <a:ext uri="{FF2B5EF4-FFF2-40B4-BE49-F238E27FC236}">
                            <a16:creationId xmlns:a16="http://schemas.microsoft.com/office/drawing/2014/main" id="{02FC1808-C423-FDCC-71C3-78F48FEC24B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2" name="直线连接符 101">
                        <a:extLst>
                          <a:ext uri="{FF2B5EF4-FFF2-40B4-BE49-F238E27FC236}">
                            <a16:creationId xmlns:a16="http://schemas.microsoft.com/office/drawing/2014/main" id="{0643ABD2-AD71-A131-6E41-EDED1D79E72B}"/>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03" name="文本框 102">
                        <a:extLst>
                          <a:ext uri="{FF2B5EF4-FFF2-40B4-BE49-F238E27FC236}">
                            <a16:creationId xmlns:a16="http://schemas.microsoft.com/office/drawing/2014/main" id="{772A8208-9D02-E791-5F50-160A1B10D291}"/>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04" name="直线连接符 19">
                        <a:extLst>
                          <a:ext uri="{FF2B5EF4-FFF2-40B4-BE49-F238E27FC236}">
                            <a16:creationId xmlns:a16="http://schemas.microsoft.com/office/drawing/2014/main" id="{409ECEF1-ED28-87D6-B2F7-456C0FCA16CB}"/>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94" name="图形 93" descr="用户">
                      <a:extLst>
                        <a:ext uri="{FF2B5EF4-FFF2-40B4-BE49-F238E27FC236}">
                          <a16:creationId xmlns:a16="http://schemas.microsoft.com/office/drawing/2014/main" id="{182D82B5-2CA3-AEFB-9451-2E339F058D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6852" y="4180612"/>
                      <a:ext cx="718932" cy="718932"/>
                    </a:xfrm>
                    <a:prstGeom prst="rect">
                      <a:avLst/>
                    </a:prstGeom>
                  </p:spPr>
                </p:pic>
                <p:pic>
                  <p:nvPicPr>
                    <p:cNvPr id="95" name="图形 94" descr="用户">
                      <a:extLst>
                        <a:ext uri="{FF2B5EF4-FFF2-40B4-BE49-F238E27FC236}">
                          <a16:creationId xmlns:a16="http://schemas.microsoft.com/office/drawing/2014/main" id="{27ABB2F2-1063-7C90-5EF8-4FD95C5257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731" y="3474675"/>
                      <a:ext cx="718932" cy="718932"/>
                    </a:xfrm>
                    <a:prstGeom prst="rect">
                      <a:avLst/>
                    </a:prstGeom>
                  </p:spPr>
                </p:pic>
                <p:cxnSp>
                  <p:nvCxnSpPr>
                    <p:cNvPr id="96" name="曲线连接符 95">
                      <a:extLst>
                        <a:ext uri="{FF2B5EF4-FFF2-40B4-BE49-F238E27FC236}">
                          <a16:creationId xmlns:a16="http://schemas.microsoft.com/office/drawing/2014/main" id="{7EB8C287-C1B7-457F-154A-ABF73137C271}"/>
                        </a:ext>
                      </a:extLst>
                    </p:cNvPr>
                    <p:cNvCxnSpPr>
                      <a:cxnSpLocks/>
                      <a:stCxn id="99"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2" name="曲线连接符 91">
                    <a:extLst>
                      <a:ext uri="{FF2B5EF4-FFF2-40B4-BE49-F238E27FC236}">
                        <a16:creationId xmlns:a16="http://schemas.microsoft.com/office/drawing/2014/main" id="{638E5F8C-8BA0-8E4B-2732-E515A99AC074}"/>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FBAE6A03-EE98-3B77-9FD1-38C131959560}"/>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86" name="文本框 85">
                      <a:extLst>
                        <a:ext uri="{FF2B5EF4-FFF2-40B4-BE49-F238E27FC236}">
                          <a16:creationId xmlns:a16="http://schemas.microsoft.com/office/drawing/2014/main" id="{FBAE6A03-EE98-3B77-9FD1-38C131959560}"/>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A46D2442-F7E8-5FBD-4D9E-40DEA0A50928}"/>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7" name="文本框 86">
                      <a:extLst>
                        <a:ext uri="{FF2B5EF4-FFF2-40B4-BE49-F238E27FC236}">
                          <a16:creationId xmlns:a16="http://schemas.microsoft.com/office/drawing/2014/main" id="{A46D2442-F7E8-5FBD-4D9E-40DEA0A50928}"/>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D9A27408-D564-C34D-79FE-E24AC38888C3}"/>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8" name="文本框 87">
                      <a:extLst>
                        <a:ext uri="{FF2B5EF4-FFF2-40B4-BE49-F238E27FC236}">
                          <a16:creationId xmlns:a16="http://schemas.microsoft.com/office/drawing/2014/main" id="{D9A27408-D564-C34D-79FE-E24AC38888C3}"/>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3D15E1A8-E834-A319-F405-3024D9EB68B3}"/>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9" name="文本框 88">
                      <a:extLst>
                        <a:ext uri="{FF2B5EF4-FFF2-40B4-BE49-F238E27FC236}">
                          <a16:creationId xmlns:a16="http://schemas.microsoft.com/office/drawing/2014/main" id="{3D15E1A8-E834-A319-F405-3024D9EB68B3}"/>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53114332-2E0B-586C-1E0B-E3837A29A877}"/>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90" name="文本框 89">
                      <a:extLst>
                        <a:ext uri="{FF2B5EF4-FFF2-40B4-BE49-F238E27FC236}">
                          <a16:creationId xmlns:a16="http://schemas.microsoft.com/office/drawing/2014/main" id="{53114332-2E0B-586C-1E0B-E3837A29A877}"/>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23"/>
                      <a:stretch>
                        <a:fillRect/>
                      </a:stretch>
                    </a:blipFill>
                  </p:spPr>
                  <p:txBody>
                    <a:bodyPr/>
                    <a:lstStyle/>
                    <a:p>
                      <a:r>
                        <a:rPr lang="zh-CN" altLang="en-US">
                          <a:noFill/>
                        </a:rPr>
                        <a:t> </a:t>
                      </a:r>
                    </a:p>
                  </p:txBody>
                </p:sp>
              </mc:Fallback>
            </mc:AlternateContent>
          </p:grpSp>
          <p:sp>
            <p:nvSpPr>
              <p:cNvPr id="84" name="文本框 83">
                <a:extLst>
                  <a:ext uri="{FF2B5EF4-FFF2-40B4-BE49-F238E27FC236}">
                    <a16:creationId xmlns:a16="http://schemas.microsoft.com/office/drawing/2014/main" id="{424B4B0D-01A4-0B91-E48E-A3459532E769}"/>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59" name="组合 58">
              <a:extLst>
                <a:ext uri="{FF2B5EF4-FFF2-40B4-BE49-F238E27FC236}">
                  <a16:creationId xmlns:a16="http://schemas.microsoft.com/office/drawing/2014/main" id="{02F48D92-F436-EC6C-27CF-393FD2A522B8}"/>
                </a:ext>
              </a:extLst>
            </p:cNvPr>
            <p:cNvGrpSpPr/>
            <p:nvPr/>
          </p:nvGrpSpPr>
          <p:grpSpPr>
            <a:xfrm>
              <a:off x="9067456" y="3652681"/>
              <a:ext cx="491136" cy="806644"/>
              <a:chOff x="1167192" y="4298115"/>
              <a:chExt cx="491136" cy="806644"/>
            </a:xfrm>
          </p:grpSpPr>
          <p:grpSp>
            <p:nvGrpSpPr>
              <p:cNvPr id="60" name="图形 4">
                <a:extLst>
                  <a:ext uri="{FF2B5EF4-FFF2-40B4-BE49-F238E27FC236}">
                    <a16:creationId xmlns:a16="http://schemas.microsoft.com/office/drawing/2014/main" id="{84007228-93E2-4932-302E-3D33704B6599}"/>
                  </a:ext>
                </a:extLst>
              </p:cNvPr>
              <p:cNvGrpSpPr/>
              <p:nvPr/>
            </p:nvGrpSpPr>
            <p:grpSpPr>
              <a:xfrm>
                <a:off x="1167192" y="4814439"/>
                <a:ext cx="491136" cy="290320"/>
                <a:chOff x="7619636" y="647566"/>
                <a:chExt cx="418962" cy="247656"/>
              </a:xfrm>
            </p:grpSpPr>
            <p:sp>
              <p:nvSpPr>
                <p:cNvPr id="62" name="任意形状 107">
                  <a:extLst>
                    <a:ext uri="{FF2B5EF4-FFF2-40B4-BE49-F238E27FC236}">
                      <a16:creationId xmlns:a16="http://schemas.microsoft.com/office/drawing/2014/main" id="{F9ACCE6C-8EF9-923F-754D-3DBFC931AA11}"/>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63" name="任意形状 108">
                  <a:extLst>
                    <a:ext uri="{FF2B5EF4-FFF2-40B4-BE49-F238E27FC236}">
                      <a16:creationId xmlns:a16="http://schemas.microsoft.com/office/drawing/2014/main" id="{E723E4EE-A68A-AB3A-F403-72A0E5BB2416}"/>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64" name="任意形状 109">
                  <a:extLst>
                    <a:ext uri="{FF2B5EF4-FFF2-40B4-BE49-F238E27FC236}">
                      <a16:creationId xmlns:a16="http://schemas.microsoft.com/office/drawing/2014/main" id="{D052FD25-9A5A-E0D2-6555-98545637FF2A}"/>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65" name="任意形状 110">
                  <a:extLst>
                    <a:ext uri="{FF2B5EF4-FFF2-40B4-BE49-F238E27FC236}">
                      <a16:creationId xmlns:a16="http://schemas.microsoft.com/office/drawing/2014/main" id="{7AF8F410-FB68-9B22-E65A-F0D5F55ABE9B}"/>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66" name="任意形状 111">
                  <a:extLst>
                    <a:ext uri="{FF2B5EF4-FFF2-40B4-BE49-F238E27FC236}">
                      <a16:creationId xmlns:a16="http://schemas.microsoft.com/office/drawing/2014/main" id="{DFBC79D1-1559-D13C-1989-647A7249082D}"/>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67" name="任意形状 112">
                  <a:extLst>
                    <a:ext uri="{FF2B5EF4-FFF2-40B4-BE49-F238E27FC236}">
                      <a16:creationId xmlns:a16="http://schemas.microsoft.com/office/drawing/2014/main" id="{8450F638-6412-3892-5B6F-00DC78E95A5F}"/>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68" name="任意形状 113">
                  <a:extLst>
                    <a:ext uri="{FF2B5EF4-FFF2-40B4-BE49-F238E27FC236}">
                      <a16:creationId xmlns:a16="http://schemas.microsoft.com/office/drawing/2014/main" id="{FF8B5E88-D979-47D1-CF96-5C73E6B72275}"/>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69" name="任意形状 114">
                  <a:extLst>
                    <a:ext uri="{FF2B5EF4-FFF2-40B4-BE49-F238E27FC236}">
                      <a16:creationId xmlns:a16="http://schemas.microsoft.com/office/drawing/2014/main" id="{80D34CA7-644C-E58C-0E53-4F83167B35CD}"/>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70" name="任意形状 115">
                  <a:extLst>
                    <a:ext uri="{FF2B5EF4-FFF2-40B4-BE49-F238E27FC236}">
                      <a16:creationId xmlns:a16="http://schemas.microsoft.com/office/drawing/2014/main" id="{DB1CD69B-FD15-AFCF-658A-223195545219}"/>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71" name="任意形状 116">
                  <a:extLst>
                    <a:ext uri="{FF2B5EF4-FFF2-40B4-BE49-F238E27FC236}">
                      <a16:creationId xmlns:a16="http://schemas.microsoft.com/office/drawing/2014/main" id="{BB154763-AFCE-F1ED-7749-BB4850E20C11}"/>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72" name="任意形状 117">
                  <a:extLst>
                    <a:ext uri="{FF2B5EF4-FFF2-40B4-BE49-F238E27FC236}">
                      <a16:creationId xmlns:a16="http://schemas.microsoft.com/office/drawing/2014/main" id="{70786752-65ED-B67B-3F06-28FC6AF89FF0}"/>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73" name="任意形状 118">
                  <a:extLst>
                    <a:ext uri="{FF2B5EF4-FFF2-40B4-BE49-F238E27FC236}">
                      <a16:creationId xmlns:a16="http://schemas.microsoft.com/office/drawing/2014/main" id="{52FD4CF2-957D-0AB9-AF1E-52025E3DC7B1}"/>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74" name="任意形状 119">
                  <a:extLst>
                    <a:ext uri="{FF2B5EF4-FFF2-40B4-BE49-F238E27FC236}">
                      <a16:creationId xmlns:a16="http://schemas.microsoft.com/office/drawing/2014/main" id="{881EE5B7-84A1-9834-E056-B12EE34F6C9C}"/>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75" name="任意形状 120">
                  <a:extLst>
                    <a:ext uri="{FF2B5EF4-FFF2-40B4-BE49-F238E27FC236}">
                      <a16:creationId xmlns:a16="http://schemas.microsoft.com/office/drawing/2014/main" id="{83321B5B-EA52-D816-E0D4-99098C5F2069}"/>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76" name="任意形状 121">
                  <a:extLst>
                    <a:ext uri="{FF2B5EF4-FFF2-40B4-BE49-F238E27FC236}">
                      <a16:creationId xmlns:a16="http://schemas.microsoft.com/office/drawing/2014/main" id="{11DE844B-35F7-DD80-4292-B99C1BA2FF58}"/>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05" name="任意形状 122">
                  <a:extLst>
                    <a:ext uri="{FF2B5EF4-FFF2-40B4-BE49-F238E27FC236}">
                      <a16:creationId xmlns:a16="http://schemas.microsoft.com/office/drawing/2014/main" id="{947C3FF0-18C1-6D1E-24A2-F2A5604DFDF1}"/>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06" name="任意形状 123">
                  <a:extLst>
                    <a:ext uri="{FF2B5EF4-FFF2-40B4-BE49-F238E27FC236}">
                      <a16:creationId xmlns:a16="http://schemas.microsoft.com/office/drawing/2014/main" id="{BA60F2C3-66E5-98A4-DFB6-97C1E5B82674}"/>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07" name="任意形状 124">
                  <a:extLst>
                    <a:ext uri="{FF2B5EF4-FFF2-40B4-BE49-F238E27FC236}">
                      <a16:creationId xmlns:a16="http://schemas.microsoft.com/office/drawing/2014/main" id="{CB9D39E3-B7DE-E5CD-2B6D-A9EA43F00C63}"/>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08" name="任意形状 125">
                  <a:extLst>
                    <a:ext uri="{FF2B5EF4-FFF2-40B4-BE49-F238E27FC236}">
                      <a16:creationId xmlns:a16="http://schemas.microsoft.com/office/drawing/2014/main" id="{BDE6926E-0ED3-532F-6BF5-5D705E477F04}"/>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09" name="任意形状 126">
                  <a:extLst>
                    <a:ext uri="{FF2B5EF4-FFF2-40B4-BE49-F238E27FC236}">
                      <a16:creationId xmlns:a16="http://schemas.microsoft.com/office/drawing/2014/main" id="{3605ECA3-E82C-FD13-8C4E-BC942EF98EA2}"/>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10" name="任意形状 127">
                  <a:extLst>
                    <a:ext uri="{FF2B5EF4-FFF2-40B4-BE49-F238E27FC236}">
                      <a16:creationId xmlns:a16="http://schemas.microsoft.com/office/drawing/2014/main" id="{4591371C-80D5-2692-B36E-DAEE3AD9D02C}"/>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11" name="任意形状 128">
                  <a:extLst>
                    <a:ext uri="{FF2B5EF4-FFF2-40B4-BE49-F238E27FC236}">
                      <a16:creationId xmlns:a16="http://schemas.microsoft.com/office/drawing/2014/main" id="{9191755C-879C-C7EF-0BBC-1F136FE6FAC2}"/>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12" name="任意形状 129">
                  <a:extLst>
                    <a:ext uri="{FF2B5EF4-FFF2-40B4-BE49-F238E27FC236}">
                      <a16:creationId xmlns:a16="http://schemas.microsoft.com/office/drawing/2014/main" id="{A46BD2FE-95D2-B8BC-4D12-4334F730EDCB}"/>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13" name="任意形状 130">
                  <a:extLst>
                    <a:ext uri="{FF2B5EF4-FFF2-40B4-BE49-F238E27FC236}">
                      <a16:creationId xmlns:a16="http://schemas.microsoft.com/office/drawing/2014/main" id="{7AD41EBE-DA0D-6A1E-C19A-28B830C4C0E3}"/>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14" name="任意形状 131">
                  <a:extLst>
                    <a:ext uri="{FF2B5EF4-FFF2-40B4-BE49-F238E27FC236}">
                      <a16:creationId xmlns:a16="http://schemas.microsoft.com/office/drawing/2014/main" id="{ABBB598E-B4C7-C594-85D2-72C8F330A28A}"/>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61" name="图片 60">
                <a:extLst>
                  <a:ext uri="{FF2B5EF4-FFF2-40B4-BE49-F238E27FC236}">
                    <a16:creationId xmlns:a16="http://schemas.microsoft.com/office/drawing/2014/main" id="{6253A2F1-9B09-E2A6-7F83-FA1AF0E7176F}"/>
                  </a:ext>
                </a:extLst>
              </p:cNvPr>
              <p:cNvPicPr>
                <a:picLocks noChangeAspect="1"/>
              </p:cNvPicPr>
              <p:nvPr/>
            </p:nvPicPr>
            <p:blipFill>
              <a:blip r:embed="rId16"/>
              <a:stretch>
                <a:fillRect/>
              </a:stretch>
            </p:blipFill>
            <p:spPr>
              <a:xfrm>
                <a:off x="1167192" y="4298115"/>
                <a:ext cx="488203" cy="488203"/>
              </a:xfrm>
              <a:prstGeom prst="rect">
                <a:avLst/>
              </a:prstGeom>
            </p:spPr>
          </p:pic>
        </p:grpSp>
      </p:grpSp>
      <mc:AlternateContent xmlns:mc="http://schemas.openxmlformats.org/markup-compatibility/2006">
        <mc:Choice xmlns:a14="http://schemas.microsoft.com/office/drawing/2010/main" Requires="a14">
          <p:sp>
            <p:nvSpPr>
              <p:cNvPr id="80" name="文本框 79">
                <a:extLst>
                  <a:ext uri="{FF2B5EF4-FFF2-40B4-BE49-F238E27FC236}">
                    <a16:creationId xmlns:a16="http://schemas.microsoft.com/office/drawing/2014/main" id="{A3EFE49D-D5C8-6342-43F3-5C516B1407A8}"/>
                  </a:ext>
                </a:extLst>
              </p:cNvPr>
              <p:cNvSpPr txBox="1"/>
              <p:nvPr/>
            </p:nvSpPr>
            <p:spPr>
              <a:xfrm>
                <a:off x="11134801" y="6260033"/>
                <a:ext cx="39523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𝛽</m:t>
                      </m:r>
                    </m:oMath>
                  </m:oMathPara>
                </a14:m>
                <a:endParaRPr kumimoji="1" lang="zh-CN" altLang="en-US" dirty="0"/>
              </a:p>
            </p:txBody>
          </p:sp>
        </mc:Choice>
        <mc:Fallback>
          <p:sp>
            <p:nvSpPr>
              <p:cNvPr id="80" name="文本框 79">
                <a:extLst>
                  <a:ext uri="{FF2B5EF4-FFF2-40B4-BE49-F238E27FC236}">
                    <a16:creationId xmlns:a16="http://schemas.microsoft.com/office/drawing/2014/main" id="{A3EFE49D-D5C8-6342-43F3-5C516B1407A8}"/>
                  </a:ext>
                </a:extLst>
              </p:cNvPr>
              <p:cNvSpPr txBox="1">
                <a:spLocks noRot="1" noChangeAspect="1" noMove="1" noResize="1" noEditPoints="1" noAdjustHandles="1" noChangeArrowheads="1" noChangeShapeType="1" noTextEdit="1"/>
              </p:cNvSpPr>
              <p:nvPr/>
            </p:nvSpPr>
            <p:spPr>
              <a:xfrm>
                <a:off x="11134801" y="6260033"/>
                <a:ext cx="395236" cy="369332"/>
              </a:xfrm>
              <a:prstGeom prst="rect">
                <a:avLst/>
              </a:prstGeom>
              <a:blipFill>
                <a:blip r:embed="rId24"/>
                <a:stretch>
                  <a:fillRect b="-20000"/>
                </a:stretch>
              </a:blipFill>
            </p:spPr>
            <p:txBody>
              <a:bodyPr/>
              <a:lstStyle/>
              <a:p>
                <a:r>
                  <a:rPr lang="zh-CN" altLang="en-US">
                    <a:noFill/>
                  </a:rPr>
                  <a:t> </a:t>
                </a:r>
              </a:p>
            </p:txBody>
          </p:sp>
        </mc:Fallback>
      </mc:AlternateContent>
      <p:sp>
        <p:nvSpPr>
          <p:cNvPr id="78" name="右箭头 77">
            <a:extLst>
              <a:ext uri="{FF2B5EF4-FFF2-40B4-BE49-F238E27FC236}">
                <a16:creationId xmlns:a16="http://schemas.microsoft.com/office/drawing/2014/main" id="{8AD316FD-ACD1-BE65-D4B0-7B9659B08171}"/>
              </a:ext>
            </a:extLst>
          </p:cNvPr>
          <p:cNvSpPr/>
          <p:nvPr/>
        </p:nvSpPr>
        <p:spPr>
          <a:xfrm>
            <a:off x="6192310" y="5951794"/>
            <a:ext cx="5517158" cy="409437"/>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3" name="矩形 122">
            <a:extLst>
              <a:ext uri="{FF2B5EF4-FFF2-40B4-BE49-F238E27FC236}">
                <a16:creationId xmlns:a16="http://schemas.microsoft.com/office/drawing/2014/main" id="{1B941358-4C2F-828D-A658-73C1BDAC5D71}"/>
              </a:ext>
            </a:extLst>
          </p:cNvPr>
          <p:cNvSpPr/>
          <p:nvPr/>
        </p:nvSpPr>
        <p:spPr>
          <a:xfrm>
            <a:off x="862655" y="6057276"/>
            <a:ext cx="5325383" cy="20275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文本框 133">
            <a:extLst>
              <a:ext uri="{FF2B5EF4-FFF2-40B4-BE49-F238E27FC236}">
                <a16:creationId xmlns:a16="http://schemas.microsoft.com/office/drawing/2014/main" id="{85978649-87E6-FF3A-F158-2B4121026289}"/>
              </a:ext>
            </a:extLst>
          </p:cNvPr>
          <p:cNvSpPr txBox="1"/>
          <p:nvPr/>
        </p:nvSpPr>
        <p:spPr>
          <a:xfrm>
            <a:off x="5786087" y="3629718"/>
            <a:ext cx="678391" cy="1107996"/>
          </a:xfrm>
          <a:prstGeom prst="rect">
            <a:avLst/>
          </a:prstGeom>
        </p:spPr>
        <p:txBody>
          <a:bodyPr wrap="none" rtlCol="0">
            <a:spAutoFit/>
          </a:bodyPr>
          <a:lstStyle/>
          <a:p>
            <a:pPr algn="l"/>
            <a:r>
              <a:rPr kumimoji="1" lang="en-US" altLang="zh-CN" sz="6600" dirty="0"/>
              <a:t>&gt;</a:t>
            </a:r>
            <a:endParaRPr kumimoji="1" lang="zh-CN" altLang="en-US" sz="6600" dirty="0"/>
          </a:p>
        </p:txBody>
      </p:sp>
      <p:sp>
        <p:nvSpPr>
          <p:cNvPr id="139" name="文本框 138">
            <a:extLst>
              <a:ext uri="{FF2B5EF4-FFF2-40B4-BE49-F238E27FC236}">
                <a16:creationId xmlns:a16="http://schemas.microsoft.com/office/drawing/2014/main" id="{CB6510DE-3BF7-4FBE-B68C-7B8867DD347A}"/>
              </a:ext>
            </a:extLst>
          </p:cNvPr>
          <p:cNvSpPr txBox="1"/>
          <p:nvPr/>
        </p:nvSpPr>
        <p:spPr>
          <a:xfrm>
            <a:off x="5748024" y="3615007"/>
            <a:ext cx="678391" cy="1107996"/>
          </a:xfrm>
          <a:prstGeom prst="rect">
            <a:avLst/>
          </a:prstGeom>
        </p:spPr>
        <p:txBody>
          <a:bodyPr wrap="none" rtlCol="0">
            <a:spAutoFit/>
          </a:bodyPr>
          <a:lstStyle/>
          <a:p>
            <a:pPr algn="l"/>
            <a:r>
              <a:rPr kumimoji="1" lang="en-US" altLang="zh-CN" sz="6600" dirty="0"/>
              <a:t>&lt;</a:t>
            </a:r>
            <a:endParaRPr kumimoji="1" lang="zh-CN" altLang="en-US" sz="6600" dirty="0"/>
          </a:p>
        </p:txBody>
      </p:sp>
      <p:sp>
        <p:nvSpPr>
          <p:cNvPr id="130" name="矩形 129">
            <a:extLst>
              <a:ext uri="{FF2B5EF4-FFF2-40B4-BE49-F238E27FC236}">
                <a16:creationId xmlns:a16="http://schemas.microsoft.com/office/drawing/2014/main" id="{12A1E642-7CFA-E16E-BDF4-45546F1C40D1}"/>
              </a:ext>
            </a:extLst>
          </p:cNvPr>
          <p:cNvSpPr/>
          <p:nvPr/>
        </p:nvSpPr>
        <p:spPr>
          <a:xfrm>
            <a:off x="6143625" y="5975893"/>
            <a:ext cx="88900" cy="280776"/>
          </a:xfrm>
          <a:prstGeom prst="rect">
            <a:avLst/>
          </a:prstGeom>
          <a:gradFill>
            <a:gsLst>
              <a:gs pos="25000">
                <a:schemeClr val="accent3"/>
              </a:gs>
              <a:gs pos="75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29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par>
                                <p:cTn id="16" presetID="3" presetClass="entr" presetSubtype="10"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blinds(horizontal)">
                                      <p:cBhvr>
                                        <p:cTn id="18" dur="500"/>
                                        <p:tgtEl>
                                          <p:spTgt spid="1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blinds(horizontal)">
                                      <p:cBhvr>
                                        <p:cTn id="21" dur="5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blinds(horizontal)">
                                      <p:cBhvr>
                                        <p:cTn id="26" dur="500"/>
                                        <p:tgtEl>
                                          <p:spTgt spid="13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blinds(horizontal)">
                                      <p:cBhvr>
                                        <p:cTn id="29" dur="500"/>
                                        <p:tgtEl>
                                          <p:spTgt spid="7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blinds(horizontal)">
                                      <p:cBhvr>
                                        <p:cTn id="32" dur="500"/>
                                        <p:tgtEl>
                                          <p:spTgt spid="1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blinds(horizontal)">
                                      <p:cBhvr>
                                        <p:cTn id="35" dur="500"/>
                                        <p:tgtEl>
                                          <p:spTgt spid="8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linds(horizontal)">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1" nodeType="clickEffect">
                                  <p:stCondLst>
                                    <p:cond delay="0"/>
                                  </p:stCondLst>
                                  <p:childTnLst>
                                    <p:animRot by="120000">
                                      <p:cBhvr>
                                        <p:cTn id="42" dur="100" fill="hold">
                                          <p:stCondLst>
                                            <p:cond delay="0"/>
                                          </p:stCondLst>
                                        </p:cTn>
                                        <p:tgtEl>
                                          <p:spTgt spid="123"/>
                                        </p:tgtEl>
                                        <p:attrNameLst>
                                          <p:attrName>r</p:attrName>
                                        </p:attrNameLst>
                                      </p:cBhvr>
                                    </p:animRot>
                                    <p:animRot by="-240000">
                                      <p:cBhvr>
                                        <p:cTn id="43" dur="200" fill="hold">
                                          <p:stCondLst>
                                            <p:cond delay="200"/>
                                          </p:stCondLst>
                                        </p:cTn>
                                        <p:tgtEl>
                                          <p:spTgt spid="123"/>
                                        </p:tgtEl>
                                        <p:attrNameLst>
                                          <p:attrName>r</p:attrName>
                                        </p:attrNameLst>
                                      </p:cBhvr>
                                    </p:animRot>
                                    <p:animRot by="240000">
                                      <p:cBhvr>
                                        <p:cTn id="44" dur="200" fill="hold">
                                          <p:stCondLst>
                                            <p:cond delay="400"/>
                                          </p:stCondLst>
                                        </p:cTn>
                                        <p:tgtEl>
                                          <p:spTgt spid="123"/>
                                        </p:tgtEl>
                                        <p:attrNameLst>
                                          <p:attrName>r</p:attrName>
                                        </p:attrNameLst>
                                      </p:cBhvr>
                                    </p:animRot>
                                    <p:animRot by="-240000">
                                      <p:cBhvr>
                                        <p:cTn id="45" dur="200" fill="hold">
                                          <p:stCondLst>
                                            <p:cond delay="600"/>
                                          </p:stCondLst>
                                        </p:cTn>
                                        <p:tgtEl>
                                          <p:spTgt spid="123"/>
                                        </p:tgtEl>
                                        <p:attrNameLst>
                                          <p:attrName>r</p:attrName>
                                        </p:attrNameLst>
                                      </p:cBhvr>
                                    </p:animRot>
                                    <p:animRot by="120000">
                                      <p:cBhvr>
                                        <p:cTn id="46" dur="200" fill="hold">
                                          <p:stCondLst>
                                            <p:cond delay="800"/>
                                          </p:stCondLst>
                                        </p:cTn>
                                        <p:tgtEl>
                                          <p:spTgt spid="12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blinds(horizontal)">
                                      <p:cBhvr>
                                        <p:cTn id="51" dur="500"/>
                                        <p:tgtEl>
                                          <p:spTgt spid="134"/>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2" nodeType="clickEffect">
                                  <p:stCondLst>
                                    <p:cond delay="0"/>
                                  </p:stCondLst>
                                  <p:childTnLst>
                                    <p:animRot by="120000">
                                      <p:cBhvr>
                                        <p:cTn id="55" dur="100" fill="hold">
                                          <p:stCondLst>
                                            <p:cond delay="0"/>
                                          </p:stCondLst>
                                        </p:cTn>
                                        <p:tgtEl>
                                          <p:spTgt spid="123"/>
                                        </p:tgtEl>
                                        <p:attrNameLst>
                                          <p:attrName>r</p:attrName>
                                        </p:attrNameLst>
                                      </p:cBhvr>
                                    </p:animRot>
                                    <p:animRot by="-240000">
                                      <p:cBhvr>
                                        <p:cTn id="56" dur="200" fill="hold">
                                          <p:stCondLst>
                                            <p:cond delay="200"/>
                                          </p:stCondLst>
                                        </p:cTn>
                                        <p:tgtEl>
                                          <p:spTgt spid="123"/>
                                        </p:tgtEl>
                                        <p:attrNameLst>
                                          <p:attrName>r</p:attrName>
                                        </p:attrNameLst>
                                      </p:cBhvr>
                                    </p:animRot>
                                    <p:animRot by="240000">
                                      <p:cBhvr>
                                        <p:cTn id="57" dur="200" fill="hold">
                                          <p:stCondLst>
                                            <p:cond delay="400"/>
                                          </p:stCondLst>
                                        </p:cTn>
                                        <p:tgtEl>
                                          <p:spTgt spid="123"/>
                                        </p:tgtEl>
                                        <p:attrNameLst>
                                          <p:attrName>r</p:attrName>
                                        </p:attrNameLst>
                                      </p:cBhvr>
                                    </p:animRot>
                                    <p:animRot by="-240000">
                                      <p:cBhvr>
                                        <p:cTn id="58" dur="200" fill="hold">
                                          <p:stCondLst>
                                            <p:cond delay="600"/>
                                          </p:stCondLst>
                                        </p:cTn>
                                        <p:tgtEl>
                                          <p:spTgt spid="123"/>
                                        </p:tgtEl>
                                        <p:attrNameLst>
                                          <p:attrName>r</p:attrName>
                                        </p:attrNameLst>
                                      </p:cBhvr>
                                    </p:animRot>
                                    <p:animRot by="120000">
                                      <p:cBhvr>
                                        <p:cTn id="59" dur="200" fill="hold">
                                          <p:stCondLst>
                                            <p:cond delay="800"/>
                                          </p:stCondLst>
                                        </p:cTn>
                                        <p:tgtEl>
                                          <p:spTgt spid="123"/>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134"/>
                                        </p:tgtEl>
                                      </p:cBhvr>
                                    </p:animEffect>
                                    <p:set>
                                      <p:cBhvr>
                                        <p:cTn id="64" dur="1" fill="hold">
                                          <p:stCondLst>
                                            <p:cond delay="499"/>
                                          </p:stCondLst>
                                        </p:cTn>
                                        <p:tgtEl>
                                          <p:spTgt spid="13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2" presetClass="emph" presetSubtype="0" fill="hold" grpId="1" nodeType="clickEffect">
                                  <p:stCondLst>
                                    <p:cond delay="0"/>
                                  </p:stCondLst>
                                  <p:childTnLst>
                                    <p:animRot by="120000">
                                      <p:cBhvr>
                                        <p:cTn id="68" dur="100" fill="hold">
                                          <p:stCondLst>
                                            <p:cond delay="0"/>
                                          </p:stCondLst>
                                        </p:cTn>
                                        <p:tgtEl>
                                          <p:spTgt spid="78"/>
                                        </p:tgtEl>
                                        <p:attrNameLst>
                                          <p:attrName>r</p:attrName>
                                        </p:attrNameLst>
                                      </p:cBhvr>
                                    </p:animRot>
                                    <p:animRot by="-240000">
                                      <p:cBhvr>
                                        <p:cTn id="69" dur="200" fill="hold">
                                          <p:stCondLst>
                                            <p:cond delay="200"/>
                                          </p:stCondLst>
                                        </p:cTn>
                                        <p:tgtEl>
                                          <p:spTgt spid="78"/>
                                        </p:tgtEl>
                                        <p:attrNameLst>
                                          <p:attrName>r</p:attrName>
                                        </p:attrNameLst>
                                      </p:cBhvr>
                                    </p:animRot>
                                    <p:animRot by="240000">
                                      <p:cBhvr>
                                        <p:cTn id="70" dur="200" fill="hold">
                                          <p:stCondLst>
                                            <p:cond delay="400"/>
                                          </p:stCondLst>
                                        </p:cTn>
                                        <p:tgtEl>
                                          <p:spTgt spid="78"/>
                                        </p:tgtEl>
                                        <p:attrNameLst>
                                          <p:attrName>r</p:attrName>
                                        </p:attrNameLst>
                                      </p:cBhvr>
                                    </p:animRot>
                                    <p:animRot by="-240000">
                                      <p:cBhvr>
                                        <p:cTn id="71" dur="200" fill="hold">
                                          <p:stCondLst>
                                            <p:cond delay="600"/>
                                          </p:stCondLst>
                                        </p:cTn>
                                        <p:tgtEl>
                                          <p:spTgt spid="78"/>
                                        </p:tgtEl>
                                        <p:attrNameLst>
                                          <p:attrName>r</p:attrName>
                                        </p:attrNameLst>
                                      </p:cBhvr>
                                    </p:animRot>
                                    <p:animRot by="120000">
                                      <p:cBhvr>
                                        <p:cTn id="72" dur="200" fill="hold">
                                          <p:stCondLst>
                                            <p:cond delay="800"/>
                                          </p:stCondLst>
                                        </p:cTn>
                                        <p:tgtEl>
                                          <p:spTgt spid="78"/>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blinds(horizontal)">
                                      <p:cBhvr>
                                        <p:cTn id="77" dur="500"/>
                                        <p:tgtEl>
                                          <p:spTgt spid="139"/>
                                        </p:tgtEl>
                                      </p:cBhvr>
                                    </p:animEffect>
                                  </p:childTnLst>
                                </p:cTn>
                              </p:par>
                            </p:childTnLst>
                          </p:cTn>
                        </p:par>
                      </p:childTnLst>
                    </p:cTn>
                  </p:par>
                  <p:par>
                    <p:cTn id="78" fill="hold">
                      <p:stCondLst>
                        <p:cond delay="indefinite"/>
                      </p:stCondLst>
                      <p:childTnLst>
                        <p:par>
                          <p:cTn id="79" fill="hold">
                            <p:stCondLst>
                              <p:cond delay="0"/>
                            </p:stCondLst>
                            <p:childTnLst>
                              <p:par>
                                <p:cTn id="80" presetID="32" presetClass="emph" presetSubtype="0" fill="hold" grpId="2" nodeType="clickEffect">
                                  <p:stCondLst>
                                    <p:cond delay="0"/>
                                  </p:stCondLst>
                                  <p:childTnLst>
                                    <p:animRot by="120000">
                                      <p:cBhvr>
                                        <p:cTn id="81" dur="100" fill="hold">
                                          <p:stCondLst>
                                            <p:cond delay="0"/>
                                          </p:stCondLst>
                                        </p:cTn>
                                        <p:tgtEl>
                                          <p:spTgt spid="78"/>
                                        </p:tgtEl>
                                        <p:attrNameLst>
                                          <p:attrName>r</p:attrName>
                                        </p:attrNameLst>
                                      </p:cBhvr>
                                    </p:animRot>
                                    <p:animRot by="-240000">
                                      <p:cBhvr>
                                        <p:cTn id="82" dur="200" fill="hold">
                                          <p:stCondLst>
                                            <p:cond delay="200"/>
                                          </p:stCondLst>
                                        </p:cTn>
                                        <p:tgtEl>
                                          <p:spTgt spid="78"/>
                                        </p:tgtEl>
                                        <p:attrNameLst>
                                          <p:attrName>r</p:attrName>
                                        </p:attrNameLst>
                                      </p:cBhvr>
                                    </p:animRot>
                                    <p:animRot by="240000">
                                      <p:cBhvr>
                                        <p:cTn id="83" dur="200" fill="hold">
                                          <p:stCondLst>
                                            <p:cond delay="400"/>
                                          </p:stCondLst>
                                        </p:cTn>
                                        <p:tgtEl>
                                          <p:spTgt spid="78"/>
                                        </p:tgtEl>
                                        <p:attrNameLst>
                                          <p:attrName>r</p:attrName>
                                        </p:attrNameLst>
                                      </p:cBhvr>
                                    </p:animRot>
                                    <p:animRot by="-240000">
                                      <p:cBhvr>
                                        <p:cTn id="84" dur="200" fill="hold">
                                          <p:stCondLst>
                                            <p:cond delay="600"/>
                                          </p:stCondLst>
                                        </p:cTn>
                                        <p:tgtEl>
                                          <p:spTgt spid="78"/>
                                        </p:tgtEl>
                                        <p:attrNameLst>
                                          <p:attrName>r</p:attrName>
                                        </p:attrNameLst>
                                      </p:cBhvr>
                                    </p:animRot>
                                    <p:animRot by="120000">
                                      <p:cBhvr>
                                        <p:cTn id="85" dur="200" fill="hold">
                                          <p:stCondLst>
                                            <p:cond delay="800"/>
                                          </p:stCondLst>
                                        </p:cTn>
                                        <p:tgtEl>
                                          <p:spTgt spid="78"/>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5" presetClass="exit" presetSubtype="10" fill="hold" grpId="1" nodeType="clickEffect">
                                  <p:stCondLst>
                                    <p:cond delay="0"/>
                                  </p:stCondLst>
                                  <p:childTnLst>
                                    <p:animEffect transition="out" filter="checkerboard(across)">
                                      <p:cBhvr>
                                        <p:cTn id="89" dur="500"/>
                                        <p:tgtEl>
                                          <p:spTgt spid="139"/>
                                        </p:tgtEl>
                                      </p:cBhvr>
                                    </p:animEffect>
                                    <p:set>
                                      <p:cBhvr>
                                        <p:cTn id="90" dur="1" fill="hold">
                                          <p:stCondLst>
                                            <p:cond delay="499"/>
                                          </p:stCondLst>
                                        </p:cTn>
                                        <p:tgtEl>
                                          <p:spTgt spid="13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checkerboard(across)">
                                      <p:cBhvr>
                                        <p:cTn id="9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7" grpId="0" animBg="1"/>
      <p:bldP spid="79" grpId="0"/>
      <p:bldP spid="81" grpId="0" animBg="1"/>
      <p:bldP spid="2" grpId="0" animBg="1"/>
      <p:bldP spid="80" grpId="0"/>
      <p:bldP spid="78" grpId="0" animBg="1"/>
      <p:bldP spid="78" grpId="1" animBg="1"/>
      <p:bldP spid="78" grpId="2" animBg="1"/>
      <p:bldP spid="123" grpId="0" animBg="1"/>
      <p:bldP spid="123" grpId="1" animBg="1"/>
      <p:bldP spid="123" grpId="2" animBg="1"/>
      <p:bldP spid="134" grpId="0"/>
      <p:bldP spid="134" grpId="1"/>
      <p:bldP spid="139" grpId="0"/>
      <p:bldP spid="139" grpId="1"/>
      <p:bldP spid="1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Theoretical Analysis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A New Mixed Action</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13</a:t>
            </a:fld>
            <a:endParaRPr lang="en-US" dirty="0"/>
          </a:p>
        </p:txBody>
      </p:sp>
      <mc:AlternateContent xmlns:mc="http://schemas.openxmlformats.org/markup-compatibility/2006">
        <mc:Choice xmlns:a14="http://schemas.microsoft.com/office/drawing/2010/main" Requires="a14">
          <p:sp>
            <p:nvSpPr>
              <p:cNvPr id="3" name="Text Placeholder 24">
                <a:extLst>
                  <a:ext uri="{FF2B5EF4-FFF2-40B4-BE49-F238E27FC236}">
                    <a16:creationId xmlns:a16="http://schemas.microsoft.com/office/drawing/2014/main" id="{3CB4D073-5C43-1736-DF92-528BFB5C4371}"/>
                  </a:ext>
                </a:extLst>
              </p:cNvPr>
              <p:cNvSpPr>
                <a:spLocks noGrp="1"/>
              </p:cNvSpPr>
              <p:nvPr>
                <p:ph type="body" sz="half" idx="2"/>
              </p:nvPr>
            </p:nvSpPr>
            <p:spPr>
              <a:xfrm>
                <a:off x="0" y="1708998"/>
                <a:ext cx="11978419" cy="4647352"/>
              </a:xfrm>
            </p:spPr>
            <p:txBody>
              <a:bodyPr>
                <a:normAutofit lnSpcReduction="10000"/>
              </a:bodyPr>
              <a:lstStyle/>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Action: Waiting for further link-level entanglement arrivals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0</m:t>
                        </m:r>
                      </m:sub>
                    </m:sSub>
                    <m:r>
                      <a:rPr lang="en-US" altLang="zh-CN" sz="2400" b="0" i="1" smtClean="0">
                        <a:latin typeface="Cambria Math" panose="02040503050406030204" pitchFamily="18" charset="0"/>
                        <a:ea typeface="Noto Sans TC"/>
                        <a:cs typeface="Arial"/>
                      </a:rPr>
                      <m:t>;</m:t>
                    </m:r>
                  </m:oMath>
                </a14:m>
                <a:r>
                  <a:rPr lang="en-US" altLang="zh-CN" sz="2400" dirty="0">
                    <a:latin typeface="Apple Braille" pitchFamily="2" charset="0"/>
                    <a:ea typeface="Noto Sans TC"/>
                    <a:cs typeface="Arial"/>
                  </a:rPr>
                  <a:t> </a:t>
                </a:r>
              </a:p>
              <a:p>
                <a:pPr lvl="1">
                  <a:lnSpc>
                    <a:spcPct val="100000"/>
                  </a:lnSpc>
                </a:pPr>
                <a:r>
                  <a:rPr lang="en-US" altLang="zh-CN" sz="2400" dirty="0">
                    <a:latin typeface="Apple Braille" pitchFamily="2" charset="0"/>
                    <a:ea typeface="Noto Sans TC"/>
                    <a:cs typeface="Arial"/>
                  </a:rPr>
                  <a:t>		Bipartite basis measurement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2</m:t>
                        </m:r>
                      </m:sub>
                    </m:sSub>
                  </m:oMath>
                </a14:m>
                <a:r>
                  <a:rPr lang="en-US" altLang="zh-CN" sz="2400" dirty="0">
                    <a:latin typeface="Apple Braille" pitchFamily="2" charset="0"/>
                    <a:ea typeface="Noto Sans TC"/>
                    <a:cs typeface="Arial"/>
                  </a:rPr>
                  <a:t>; </a:t>
                </a:r>
              </a:p>
              <a:p>
                <a:pPr lvl="1">
                  <a:lnSpc>
                    <a:spcPct val="100000"/>
                  </a:lnSpc>
                </a:pPr>
                <a:r>
                  <a:rPr lang="en-US" altLang="zh-CN" sz="2200" dirty="0">
                    <a:latin typeface="Apple Braille" pitchFamily="2" charset="0"/>
                    <a:ea typeface="Noto Sans TC"/>
                    <a:cs typeface="Arial"/>
                  </a:rPr>
                  <a:t>		</a:t>
                </a:r>
                <a:r>
                  <a:rPr lang="en-US" altLang="zh-CN" sz="2400" dirty="0">
                    <a:latin typeface="Apple Braille" pitchFamily="2" charset="0"/>
                    <a:ea typeface="Noto Sans TC"/>
                    <a:cs typeface="Arial"/>
                  </a:rPr>
                  <a:t>Tripartite basis measurement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3</m:t>
                        </m:r>
                      </m:sub>
                    </m:sSub>
                  </m:oMath>
                </a14:m>
                <a:r>
                  <a:rPr lang="en-US" altLang="zh-CN" sz="2400" dirty="0">
                    <a:latin typeface="Apple Braille" pitchFamily="2" charset="0"/>
                    <a:ea typeface="Noto Sans TC"/>
                    <a:cs typeface="Arial"/>
                  </a:rPr>
                  <a:t>;</a:t>
                </a:r>
              </a:p>
              <a:p>
                <a:pPr lvl="1">
                  <a:lnSpc>
                    <a:spcPct val="100000"/>
                  </a:lnSpc>
                </a:pPr>
                <a:r>
                  <a:rPr lang="en-US" altLang="zh-CN" sz="2400" dirty="0">
                    <a:latin typeface="Apple Braille" pitchFamily="2" charset="0"/>
                    <a:ea typeface="Noto Sans TC"/>
                    <a:cs typeface="Arial"/>
                  </a:rPr>
                  <a:t>		</a:t>
                </a:r>
                <a:r>
                  <a:rPr lang="en-US" altLang="zh-CN" sz="2400" dirty="0">
                    <a:solidFill>
                      <a:srgbClr val="7D2883"/>
                    </a:solidFill>
                    <a:latin typeface="Apple Braille" pitchFamily="2" charset="0"/>
                    <a:ea typeface="Noto Sans TC"/>
                    <a:cs typeface="Arial"/>
                  </a:rPr>
                  <a:t>Mixed basis measurement </a:t>
                </a:r>
                <a14:m>
                  <m:oMath xmlns:m="http://schemas.openxmlformats.org/officeDocument/2006/math">
                    <m:sSub>
                      <m:sSubPr>
                        <m:ctrlPr>
                          <a:rPr lang="en-US" altLang="zh-CN" sz="2400" b="0" i="1" smtClean="0">
                            <a:solidFill>
                              <a:srgbClr val="7D2883"/>
                            </a:solidFill>
                            <a:latin typeface="Cambria Math" panose="02040503050406030204" pitchFamily="18" charset="0"/>
                            <a:ea typeface="Noto Sans TC"/>
                            <a:cs typeface="Arial"/>
                          </a:rPr>
                        </m:ctrlPr>
                      </m:sSubPr>
                      <m:e>
                        <m:r>
                          <a:rPr lang="en-US" altLang="zh-CN" sz="2400" b="0" i="1" smtClean="0">
                            <a:solidFill>
                              <a:srgbClr val="7D2883"/>
                            </a:solidFill>
                            <a:latin typeface="Cambria Math" panose="02040503050406030204" pitchFamily="18" charset="0"/>
                            <a:ea typeface="Noto Sans TC"/>
                            <a:cs typeface="Arial"/>
                          </a:rPr>
                          <m:t>𝐴</m:t>
                        </m:r>
                      </m:e>
                      <m:sub>
                        <m:r>
                          <a:rPr lang="en-US" altLang="zh-CN" sz="2400" b="0" i="1" smtClean="0">
                            <a:solidFill>
                              <a:srgbClr val="7D2883"/>
                            </a:solidFill>
                            <a:latin typeface="Cambria Math" panose="02040503050406030204" pitchFamily="18" charset="0"/>
                            <a:ea typeface="Noto Sans TC"/>
                            <a:cs typeface="Arial"/>
                          </a:rPr>
                          <m:t>4</m:t>
                        </m:r>
                      </m:sub>
                    </m:sSub>
                  </m:oMath>
                </a14:m>
                <a:r>
                  <a:rPr lang="en-US" altLang="zh-CN" sz="2400" dirty="0">
                    <a:latin typeface="Apple Braille" pitchFamily="2" charset="0"/>
                    <a:ea typeface="Noto Sans TC"/>
                    <a:cs typeface="Arial"/>
                  </a:rPr>
                  <a:t>.</a:t>
                </a:r>
              </a:p>
              <a:p>
                <a:pPr marL="742950" lvl="1" indent="-285750">
                  <a:lnSpc>
                    <a:spcPct val="100000"/>
                  </a:lnSpc>
                  <a:buFont typeface="Arial" panose="020B0604020202020204" pitchFamily="34" charset="0"/>
                  <a:buChar char="•"/>
                </a:pP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4</m:t>
                        </m:r>
                      </m:sub>
                    </m:sSub>
                  </m:oMath>
                </a14:m>
                <a:r>
                  <a:rPr lang="zh-CN" altLang="en-US" sz="2400" dirty="0">
                    <a:latin typeface="Apple Braille" pitchFamily="2" charset="0"/>
                    <a:ea typeface="Noto Sans TC"/>
                    <a:cs typeface="Arial"/>
                  </a:rPr>
                  <a:t> </a:t>
                </a:r>
                <a:r>
                  <a:rPr lang="en-US" altLang="zh-CN" sz="2400" dirty="0">
                    <a:latin typeface="Apple Braille" pitchFamily="2" charset="0"/>
                    <a:ea typeface="Noto Sans TC"/>
                    <a:cs typeface="Arial"/>
                  </a:rPr>
                  <a:t>allows the quantum switch to choose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2</m:t>
                        </m:r>
                      </m:sub>
                    </m:sSub>
                  </m:oMath>
                </a14:m>
                <a:r>
                  <a:rPr lang="en-US" altLang="zh-CN" sz="2400" dirty="0">
                    <a:latin typeface="Apple Braille" pitchFamily="2" charset="0"/>
                    <a:ea typeface="Noto Sans TC"/>
                    <a:cs typeface="Arial"/>
                  </a:rPr>
                  <a:t> for a fraction </a:t>
                </a:r>
                <a14:m>
                  <m:oMath xmlns:m="http://schemas.openxmlformats.org/officeDocument/2006/math">
                    <m:sSub>
                      <m:sSubPr>
                        <m:ctrlPr>
                          <a:rPr lang="en-US" altLang="zh-CN" sz="2400" b="0" i="1" smtClean="0">
                            <a:solidFill>
                              <a:srgbClr val="7D2883"/>
                            </a:solidFill>
                            <a:latin typeface="Cambria Math" panose="02040503050406030204" pitchFamily="18" charset="0"/>
                            <a:ea typeface="Noto Sans TC"/>
                            <a:cs typeface="Arial"/>
                          </a:rPr>
                        </m:ctrlPr>
                      </m:sSubPr>
                      <m:e>
                        <m:r>
                          <a:rPr lang="en-US" altLang="zh-CN" sz="2400" b="0" i="1" smtClean="0">
                            <a:solidFill>
                              <a:srgbClr val="7D2883"/>
                            </a:solidFill>
                            <a:latin typeface="Cambria Math" panose="02040503050406030204" pitchFamily="18" charset="0"/>
                            <a:ea typeface="Noto Sans TC"/>
                            <a:cs typeface="Arial"/>
                          </a:rPr>
                          <m:t>𝑓</m:t>
                        </m:r>
                      </m:e>
                      <m:sub>
                        <m:r>
                          <a:rPr lang="en-US" altLang="zh-CN" sz="2400" b="0" i="1" smtClean="0">
                            <a:solidFill>
                              <a:srgbClr val="7D2883"/>
                            </a:solidFill>
                            <a:latin typeface="Cambria Math" panose="02040503050406030204" pitchFamily="18" charset="0"/>
                            <a:ea typeface="Noto Sans TC"/>
                            <a:cs typeface="Arial"/>
                          </a:rPr>
                          <m:t>𝑖</m:t>
                        </m:r>
                      </m:sub>
                    </m:sSub>
                  </m:oMath>
                </a14:m>
                <a:r>
                  <a:rPr lang="en-US" altLang="zh-CN" sz="2400" dirty="0">
                    <a:solidFill>
                      <a:srgbClr val="7D2883"/>
                    </a:solidFill>
                    <a:latin typeface="Apple Braille" pitchFamily="2" charset="0"/>
                    <a:ea typeface="Noto Sans TC"/>
                    <a:cs typeface="Arial"/>
                  </a:rPr>
                  <a:t> </a:t>
                </a:r>
                <a:r>
                  <a:rPr lang="en-US" altLang="zh-CN" sz="2400" dirty="0">
                    <a:latin typeface="Apple Braille" pitchFamily="2" charset="0"/>
                    <a:ea typeface="Noto Sans TC"/>
                    <a:cs typeface="Arial"/>
                  </a:rPr>
                  <a:t>of the time and to choose </a:t>
                </a:r>
                <a14:m>
                  <m:oMath xmlns:m="http://schemas.openxmlformats.org/officeDocument/2006/math">
                    <m:sSub>
                      <m:sSubPr>
                        <m:ctrlPr>
                          <a:rPr lang="en-US" altLang="zh-CN" sz="2400" i="1">
                            <a:latin typeface="Cambria Math" panose="02040503050406030204" pitchFamily="18" charset="0"/>
                            <a:ea typeface="Noto Sans TC"/>
                            <a:cs typeface="Arial"/>
                          </a:rPr>
                        </m:ctrlPr>
                      </m:sSubPr>
                      <m:e>
                        <m:r>
                          <a:rPr lang="en-US" altLang="zh-CN" sz="2400" i="1">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3</m:t>
                        </m:r>
                      </m:sub>
                    </m:sSub>
                  </m:oMath>
                </a14:m>
                <a:r>
                  <a:rPr lang="en-US" altLang="zh-CN" sz="2400" dirty="0">
                    <a:latin typeface="Apple Braille" pitchFamily="2" charset="0"/>
                    <a:ea typeface="Noto Sans TC"/>
                    <a:cs typeface="Arial"/>
                  </a:rPr>
                  <a:t> for the remaining fraction </a:t>
                </a:r>
                <a14:m>
                  <m:oMath xmlns:m="http://schemas.openxmlformats.org/officeDocument/2006/math">
                    <m:r>
                      <a:rPr lang="en-US" altLang="zh-CN" sz="2400" b="0" i="0" smtClean="0">
                        <a:solidFill>
                          <a:srgbClr val="7D2883"/>
                        </a:solidFill>
                        <a:latin typeface="Cambria Math" panose="02040503050406030204" pitchFamily="18" charset="0"/>
                        <a:ea typeface="Noto Sans TC"/>
                        <a:cs typeface="Arial"/>
                      </a:rPr>
                      <m:t>1−</m:t>
                    </m:r>
                    <m:sSub>
                      <m:sSubPr>
                        <m:ctrlPr>
                          <a:rPr lang="en-US" altLang="zh-CN" sz="2400" i="1">
                            <a:solidFill>
                              <a:srgbClr val="7D2883"/>
                            </a:solidFill>
                            <a:latin typeface="Cambria Math" panose="02040503050406030204" pitchFamily="18" charset="0"/>
                            <a:ea typeface="Noto Sans TC"/>
                            <a:cs typeface="Arial"/>
                          </a:rPr>
                        </m:ctrlPr>
                      </m:sSubPr>
                      <m:e>
                        <m:r>
                          <a:rPr lang="en-US" altLang="zh-CN" sz="2400" i="1">
                            <a:solidFill>
                              <a:srgbClr val="7D2883"/>
                            </a:solidFill>
                            <a:latin typeface="Cambria Math" panose="02040503050406030204" pitchFamily="18" charset="0"/>
                            <a:ea typeface="Noto Sans TC"/>
                            <a:cs typeface="Arial"/>
                          </a:rPr>
                          <m:t>𝑓</m:t>
                        </m:r>
                      </m:e>
                      <m:sub>
                        <m:r>
                          <a:rPr lang="en-US" altLang="zh-CN" sz="2400" i="1">
                            <a:solidFill>
                              <a:srgbClr val="7D2883"/>
                            </a:solidFill>
                            <a:latin typeface="Cambria Math" panose="02040503050406030204" pitchFamily="18" charset="0"/>
                            <a:ea typeface="Noto Sans TC"/>
                            <a:cs typeface="Arial"/>
                          </a:rPr>
                          <m:t>𝑖</m:t>
                        </m:r>
                      </m:sub>
                    </m:sSub>
                  </m:oMath>
                </a14:m>
                <a:r>
                  <a:rPr lang="en-US" altLang="zh-CN" sz="2400" dirty="0">
                    <a:solidFill>
                      <a:srgbClr val="7D2883"/>
                    </a:solidFill>
                    <a:latin typeface="Apple Braille" pitchFamily="2" charset="0"/>
                    <a:ea typeface="Noto Sans TC"/>
                    <a:cs typeface="Arial"/>
                  </a:rPr>
                  <a:t> </a:t>
                </a:r>
                <a:r>
                  <a:rPr lang="en-US" altLang="zh-CN" sz="2400" dirty="0">
                    <a:latin typeface="Apple Braille" pitchFamily="2" charset="0"/>
                    <a:ea typeface="Noto Sans TC"/>
                    <a:cs typeface="Arial"/>
                  </a:rPr>
                  <a:t>of the time in the state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𝑆</m:t>
                        </m:r>
                      </m:e>
                      <m:sub>
                        <m:r>
                          <a:rPr lang="en-US" altLang="zh-CN" sz="2400" b="0" i="1" smtClean="0">
                            <a:latin typeface="Cambria Math" panose="02040503050406030204" pitchFamily="18" charset="0"/>
                            <a:ea typeface="Noto Sans TC"/>
                            <a:cs typeface="Arial"/>
                          </a:rPr>
                          <m:t>𝑖</m:t>
                        </m:r>
                      </m:sub>
                    </m:sSub>
                    <m:r>
                      <a:rPr lang="en-US" altLang="zh-CN" sz="2400" b="0" i="0" smtClean="0">
                        <a:latin typeface="Cambria Math" panose="02040503050406030204" pitchFamily="18" charset="0"/>
                        <a:ea typeface="Noto Sans TC"/>
                        <a:cs typeface="Arial"/>
                      </a:rPr>
                      <m:t>.</m:t>
                    </m:r>
                  </m:oMath>
                </a14:m>
                <a:r>
                  <a:rPr lang="en-US" altLang="zh-CN" sz="2400" dirty="0">
                    <a:latin typeface="Apple Braille" pitchFamily="2" charset="0"/>
                    <a:ea typeface="Noto Sans TC"/>
                    <a:cs typeface="Arial"/>
                  </a:rPr>
                  <a:t> </a:t>
                </a:r>
              </a:p>
              <a:p>
                <a:pPr marL="1200150" lvl="2" indent="-285750">
                  <a:lnSpc>
                    <a:spcPct val="100000"/>
                  </a:lnSpc>
                  <a:buFont typeface="Arial" panose="020B0604020202020204" pitchFamily="34" charset="0"/>
                  <a:buChar char="•"/>
                </a:pPr>
                <a:r>
                  <a:rPr lang="en-US" altLang="zh-CN" sz="2200" b="0" dirty="0">
                    <a:latin typeface="Apple Braille" pitchFamily="2" charset="0"/>
                    <a:ea typeface="Noto Sans TC"/>
                    <a:cs typeface="Arial"/>
                  </a:rPr>
                  <a:t>Reward: </a:t>
                </a:r>
                <a14:m>
                  <m:oMath xmlns:m="http://schemas.openxmlformats.org/officeDocument/2006/math">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𝐴</m:t>
                        </m:r>
                      </m:e>
                      <m:sub>
                        <m:r>
                          <a:rPr lang="en-US" altLang="zh-CN" sz="2200" b="0" i="1" smtClean="0">
                            <a:latin typeface="Cambria Math" panose="02040503050406030204" pitchFamily="18" charset="0"/>
                            <a:ea typeface="Noto Sans TC"/>
                            <a:cs typeface="Arial"/>
                          </a:rPr>
                          <m:t>4</m:t>
                        </m:r>
                      </m:sub>
                    </m:sSub>
                  </m:oMath>
                </a14:m>
                <a:r>
                  <a:rPr lang="en-US" altLang="zh-CN" sz="2200" dirty="0">
                    <a:latin typeface="Apple Braille" pitchFamily="2" charset="0"/>
                    <a:ea typeface="Noto Sans TC"/>
                    <a:cs typeface="Arial"/>
                  </a:rPr>
                  <a:t> induces </a:t>
                </a:r>
                <a14:m>
                  <m:oMath xmlns:m="http://schemas.openxmlformats.org/officeDocument/2006/math">
                    <m:sSub>
                      <m:sSubPr>
                        <m:ctrlPr>
                          <a:rPr lang="en-US" altLang="zh-CN" sz="2200" b="0" i="1" smtClean="0">
                            <a:latin typeface="Cambria Math" panose="02040503050406030204" pitchFamily="18" charset="0"/>
                            <a:ea typeface="Noto Sans TC"/>
                            <a:cs typeface="Arial"/>
                          </a:rPr>
                        </m:ctrlPr>
                      </m:sSubPr>
                      <m:e>
                        <m:r>
                          <m:rPr>
                            <m:sty m:val="p"/>
                          </m:rPr>
                          <a:rPr lang="en-US" altLang="zh-CN" sz="2200" b="0" i="0" smtClean="0">
                            <a:latin typeface="Cambria Math" panose="02040503050406030204" pitchFamily="18" charset="0"/>
                            <a:ea typeface="Noto Sans TC"/>
                            <a:cs typeface="Arial"/>
                          </a:rPr>
                          <m:t>w</m:t>
                        </m:r>
                      </m:e>
                      <m:sub>
                        <m:r>
                          <m:rPr>
                            <m:sty m:val="p"/>
                          </m:rPr>
                          <a:rPr lang="en-US" altLang="zh-CN" sz="2200" b="0" i="0" smtClean="0">
                            <a:latin typeface="Cambria Math" panose="02040503050406030204" pitchFamily="18" charset="0"/>
                            <a:ea typeface="Noto Sans TC"/>
                            <a:cs typeface="Arial"/>
                          </a:rPr>
                          <m:t>M</m:t>
                        </m:r>
                        <m:r>
                          <a:rPr lang="en-US" altLang="zh-CN" sz="2200" b="0" i="0" smtClean="0">
                            <a:latin typeface="Cambria Math" panose="02040503050406030204" pitchFamily="18" charset="0"/>
                            <a:ea typeface="Noto Sans TC"/>
                            <a:cs typeface="Arial"/>
                          </a:rPr>
                          <m:t>,2</m:t>
                        </m:r>
                      </m:sub>
                    </m:sSub>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𝑓</m:t>
                        </m:r>
                      </m:e>
                      <m:sub>
                        <m:r>
                          <a:rPr lang="en-US" altLang="zh-CN" sz="2200" b="0" i="1" smtClean="0">
                            <a:latin typeface="Cambria Math" panose="02040503050406030204" pitchFamily="18" charset="0"/>
                            <a:ea typeface="Noto Sans TC"/>
                            <a:cs typeface="Arial"/>
                          </a:rPr>
                          <m:t>2</m:t>
                        </m:r>
                      </m:sub>
                    </m:sSub>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𝜇</m:t>
                        </m:r>
                      </m:e>
                      <m:sub>
                        <m:r>
                          <a:rPr lang="en-US" altLang="zh-CN" sz="2200" b="0" i="1" smtClean="0">
                            <a:latin typeface="Cambria Math" panose="02040503050406030204" pitchFamily="18" charset="0"/>
                            <a:ea typeface="Noto Sans TC"/>
                            <a:cs typeface="Arial"/>
                          </a:rPr>
                          <m:t>2</m:t>
                        </m:r>
                      </m:sub>
                    </m:sSub>
                  </m:oMath>
                </a14:m>
                <a:r>
                  <a:rPr lang="en-US" altLang="zh-CN" sz="2200" dirty="0">
                    <a:latin typeface="Apple Braille" pitchFamily="2" charset="0"/>
                    <a:ea typeface="Noto Sans TC"/>
                    <a:cs typeface="Arial"/>
                  </a:rPr>
                  <a:t> at state </a:t>
                </a:r>
                <a14:m>
                  <m:oMath xmlns:m="http://schemas.openxmlformats.org/officeDocument/2006/math">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𝑆</m:t>
                        </m:r>
                      </m:e>
                      <m:sub>
                        <m:r>
                          <a:rPr lang="en-US" altLang="zh-CN" sz="2200" b="0" i="1" smtClean="0">
                            <a:latin typeface="Cambria Math" panose="02040503050406030204" pitchFamily="18" charset="0"/>
                            <a:ea typeface="Noto Sans TC"/>
                            <a:cs typeface="Arial"/>
                          </a:rPr>
                          <m:t>2</m:t>
                        </m:r>
                      </m:sub>
                    </m:sSub>
                  </m:oMath>
                </a14:m>
                <a:r>
                  <a:rPr lang="en-US" altLang="zh-CN" sz="2200" dirty="0">
                    <a:latin typeface="Apple Braille" pitchFamily="2" charset="0"/>
                    <a:ea typeface="Noto Sans TC"/>
                    <a:cs typeface="Arial"/>
                  </a:rPr>
                  <a:t> and </a:t>
                </a:r>
                <a14:m>
                  <m:oMath xmlns:m="http://schemas.openxmlformats.org/officeDocument/2006/math">
                    <m:sSub>
                      <m:sSubPr>
                        <m:ctrlPr>
                          <a:rPr lang="en-US" altLang="zh-CN" sz="2200" i="1">
                            <a:latin typeface="Cambria Math" panose="02040503050406030204" pitchFamily="18" charset="0"/>
                            <a:ea typeface="Noto Sans TC"/>
                            <a:cs typeface="Arial"/>
                          </a:rPr>
                        </m:ctrlPr>
                      </m:sSubPr>
                      <m:e>
                        <m:r>
                          <m:rPr>
                            <m:sty m:val="p"/>
                          </m:rPr>
                          <a:rPr lang="en-US" altLang="zh-CN" sz="2200">
                            <a:latin typeface="Cambria Math" panose="02040503050406030204" pitchFamily="18" charset="0"/>
                            <a:ea typeface="Noto Sans TC"/>
                            <a:cs typeface="Arial"/>
                          </a:rPr>
                          <m:t>w</m:t>
                        </m:r>
                      </m:e>
                      <m:sub>
                        <m:r>
                          <m:rPr>
                            <m:sty m:val="p"/>
                          </m:rPr>
                          <a:rPr lang="en-US" altLang="zh-CN" sz="2200">
                            <a:latin typeface="Cambria Math" panose="02040503050406030204" pitchFamily="18" charset="0"/>
                            <a:ea typeface="Noto Sans TC"/>
                            <a:cs typeface="Arial"/>
                          </a:rPr>
                          <m:t>M</m:t>
                        </m:r>
                        <m:r>
                          <a:rPr lang="en-US" altLang="zh-CN" sz="2200">
                            <a:latin typeface="Cambria Math" panose="02040503050406030204" pitchFamily="18" charset="0"/>
                            <a:ea typeface="Noto Sans TC"/>
                            <a:cs typeface="Arial"/>
                          </a:rPr>
                          <m:t>,</m:t>
                        </m:r>
                        <m:r>
                          <a:rPr lang="en-US" altLang="zh-CN" sz="2200" b="0" i="1" smtClean="0">
                            <a:latin typeface="Cambria Math" panose="02040503050406030204" pitchFamily="18" charset="0"/>
                            <a:ea typeface="Noto Sans TC"/>
                            <a:cs typeface="Arial"/>
                          </a:rPr>
                          <m:t>𝑖</m:t>
                        </m:r>
                      </m:sub>
                    </m:sSub>
                    <m:r>
                      <a:rPr lang="en-US" altLang="zh-CN" sz="2200" b="0" i="1" smtClean="0">
                        <a:latin typeface="Cambria Math" panose="02040503050406030204" pitchFamily="18" charset="0"/>
                        <a:ea typeface="Noto Sans TC"/>
                        <a:cs typeface="Arial"/>
                      </a:rPr>
                      <m:t>⋅</m:t>
                    </m:r>
                    <m:r>
                      <a:rPr lang="en-US" altLang="zh-CN" sz="2200">
                        <a:latin typeface="Cambria Math" panose="02040503050406030204" pitchFamily="18" charset="0"/>
                        <a:ea typeface="Noto Sans TC"/>
                        <a:cs typeface="Arial"/>
                      </a:rPr>
                      <m:t>(</m:t>
                    </m:r>
                    <m:sSub>
                      <m:sSubPr>
                        <m:ctrlPr>
                          <a:rPr lang="en-US" altLang="zh-CN" sz="2200" i="1">
                            <a:latin typeface="Cambria Math" panose="02040503050406030204" pitchFamily="18" charset="0"/>
                            <a:ea typeface="Noto Sans TC"/>
                            <a:cs typeface="Arial"/>
                          </a:rPr>
                        </m:ctrlPr>
                      </m:sSubPr>
                      <m:e>
                        <m:r>
                          <a:rPr lang="en-US" altLang="zh-CN" sz="2200" i="1">
                            <a:latin typeface="Cambria Math" panose="02040503050406030204" pitchFamily="18" charset="0"/>
                            <a:ea typeface="Noto Sans TC"/>
                            <a:cs typeface="Arial"/>
                          </a:rPr>
                          <m:t>𝑓</m:t>
                        </m:r>
                      </m:e>
                      <m:sub>
                        <m:r>
                          <a:rPr lang="en-US" altLang="zh-CN" sz="2200" b="0" i="1" smtClean="0">
                            <a:latin typeface="Cambria Math" panose="02040503050406030204" pitchFamily="18" charset="0"/>
                            <a:ea typeface="Noto Sans TC"/>
                            <a:cs typeface="Arial"/>
                          </a:rPr>
                          <m:t>𝑖</m:t>
                        </m:r>
                      </m:sub>
                    </m:sSub>
                    <m:sSub>
                      <m:sSubPr>
                        <m:ctrlPr>
                          <a:rPr lang="en-US" altLang="zh-CN" sz="2200" i="1">
                            <a:latin typeface="Cambria Math" panose="02040503050406030204" pitchFamily="18" charset="0"/>
                            <a:ea typeface="Noto Sans TC"/>
                            <a:cs typeface="Arial"/>
                          </a:rPr>
                        </m:ctrlPr>
                      </m:sSubPr>
                      <m:e>
                        <m:r>
                          <a:rPr lang="en-US" altLang="zh-CN" sz="2200" i="1">
                            <a:latin typeface="Cambria Math" panose="02040503050406030204" pitchFamily="18" charset="0"/>
                            <a:ea typeface="Noto Sans TC"/>
                            <a:cs typeface="Arial"/>
                          </a:rPr>
                          <m:t>𝜇</m:t>
                        </m:r>
                      </m:e>
                      <m:sub>
                        <m:r>
                          <a:rPr lang="en-US" altLang="zh-CN" sz="2200" i="1">
                            <a:latin typeface="Cambria Math" panose="02040503050406030204" pitchFamily="18" charset="0"/>
                            <a:ea typeface="Noto Sans TC"/>
                            <a:cs typeface="Arial"/>
                          </a:rPr>
                          <m:t>2</m:t>
                        </m:r>
                      </m:sub>
                    </m:sSub>
                    <m:r>
                      <a:rPr lang="en-US" altLang="zh-CN" sz="2200" b="0" i="1" smtClean="0">
                        <a:latin typeface="Cambria Math" panose="02040503050406030204" pitchFamily="18" charset="0"/>
                        <a:ea typeface="Noto Sans TC"/>
                        <a:cs typeface="Arial"/>
                      </a:rPr>
                      <m:t>+</m:t>
                    </m:r>
                    <m:d>
                      <m:dPr>
                        <m:ctrlPr>
                          <a:rPr lang="en-US" altLang="zh-CN" sz="2200" b="0" i="1" smtClean="0">
                            <a:latin typeface="Cambria Math" panose="02040503050406030204" pitchFamily="18" charset="0"/>
                            <a:ea typeface="Noto Sans TC"/>
                            <a:cs typeface="Arial"/>
                          </a:rPr>
                        </m:ctrlPr>
                      </m:dPr>
                      <m:e>
                        <m:r>
                          <a:rPr lang="en-US" altLang="zh-CN" sz="2200" b="0" i="1" smtClean="0">
                            <a:latin typeface="Cambria Math" panose="02040503050406030204" pitchFamily="18" charset="0"/>
                            <a:ea typeface="Noto Sans TC"/>
                            <a:cs typeface="Arial"/>
                          </a:rPr>
                          <m:t>1−</m:t>
                        </m:r>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𝑓</m:t>
                            </m:r>
                          </m:e>
                          <m:sub>
                            <m:r>
                              <a:rPr lang="en-US" altLang="zh-CN" sz="2200" b="0" i="1" smtClean="0">
                                <a:latin typeface="Cambria Math" panose="02040503050406030204" pitchFamily="18" charset="0"/>
                                <a:ea typeface="Noto Sans TC"/>
                                <a:cs typeface="Arial"/>
                              </a:rPr>
                              <m:t>𝑖</m:t>
                            </m:r>
                          </m:sub>
                        </m:sSub>
                      </m:e>
                    </m:d>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𝜇</m:t>
                        </m:r>
                      </m:e>
                      <m:sub>
                        <m:r>
                          <a:rPr lang="en-US" altLang="zh-CN" sz="2200" b="0" i="1" smtClean="0">
                            <a:latin typeface="Cambria Math" panose="02040503050406030204" pitchFamily="18" charset="0"/>
                            <a:ea typeface="Noto Sans TC"/>
                            <a:cs typeface="Arial"/>
                          </a:rPr>
                          <m:t>3</m:t>
                        </m:r>
                      </m:sub>
                    </m:sSub>
                    <m:r>
                      <a:rPr lang="en-US" altLang="zh-CN" sz="2200" i="1">
                        <a:latin typeface="Cambria Math" panose="02040503050406030204" pitchFamily="18" charset="0"/>
                        <a:ea typeface="Noto Sans TC"/>
                        <a:cs typeface="Arial"/>
                      </a:rPr>
                      <m:t>)</m:t>
                    </m:r>
                  </m:oMath>
                </a14:m>
                <a:r>
                  <a:rPr lang="en-US" altLang="zh-CN" sz="2200" dirty="0">
                    <a:latin typeface="Apple Braille" pitchFamily="2" charset="0"/>
                    <a:ea typeface="Noto Sans TC"/>
                    <a:cs typeface="Arial"/>
                  </a:rPr>
                  <a:t> at state </a:t>
                </a:r>
                <a14:m>
                  <m:oMath xmlns:m="http://schemas.openxmlformats.org/officeDocument/2006/math">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𝑆</m:t>
                        </m:r>
                      </m:e>
                      <m:sub>
                        <m:r>
                          <a:rPr lang="en-US" altLang="zh-CN" sz="2200" b="0" i="1" smtClean="0">
                            <a:latin typeface="Cambria Math" panose="02040503050406030204" pitchFamily="18" charset="0"/>
                            <a:ea typeface="Noto Sans TC"/>
                            <a:cs typeface="Arial"/>
                          </a:rPr>
                          <m:t>𝑖</m:t>
                        </m:r>
                      </m:sub>
                    </m:sSub>
                  </m:oMath>
                </a14:m>
                <a:r>
                  <a:rPr lang="en-US" altLang="zh-CN" sz="2200" dirty="0">
                    <a:latin typeface="Apple Braille" pitchFamily="2" charset="0"/>
                    <a:ea typeface="Noto Sans TC"/>
                    <a:cs typeface="Arial"/>
                  </a:rPr>
                  <a:t>. </a:t>
                </a:r>
              </a:p>
              <a:p>
                <a:pPr marL="742950" lvl="1" indent="-285750">
                  <a:lnSpc>
                    <a:spcPct val="100000"/>
                  </a:lnSpc>
                  <a:buFont typeface="Arial" panose="020B0604020202020204" pitchFamily="34" charset="0"/>
                  <a:buChar char="•"/>
                </a:pPr>
                <a:r>
                  <a:rPr lang="en-US" altLang="zh-CN" sz="2400" dirty="0">
                    <a:solidFill>
                      <a:srgbClr val="7D2883"/>
                    </a:solidFill>
                    <a:latin typeface="Apple Braille" pitchFamily="2" charset="0"/>
                    <a:ea typeface="Noto Sans TC"/>
                    <a:cs typeface="Arial"/>
                  </a:rPr>
                  <a:t>Expected average reward</a:t>
                </a:r>
                <a:r>
                  <a:rPr lang="en-US" altLang="zh-CN" sz="2400" dirty="0">
                    <a:latin typeface="Apple Braille" pitchFamily="2" charset="0"/>
                    <a:ea typeface="Noto Sans TC"/>
                    <a:cs typeface="Arial"/>
                  </a:rPr>
                  <a:t> can be expressed as the </a:t>
                </a:r>
                <a:r>
                  <a:rPr lang="en-US" altLang="zh-CN" sz="2400" dirty="0">
                    <a:solidFill>
                      <a:srgbClr val="7D2883"/>
                    </a:solidFill>
                    <a:latin typeface="Apple Braille" pitchFamily="2" charset="0"/>
                    <a:ea typeface="Noto Sans TC"/>
                    <a:cs typeface="Arial"/>
                  </a:rPr>
                  <a:t>weighted throughput</a:t>
                </a:r>
                <a:r>
                  <a:rPr lang="en-US" altLang="zh-CN" sz="2400" dirty="0">
                    <a:latin typeface="Apple Braille" pitchFamily="2" charset="0"/>
                    <a:ea typeface="Noto Sans TC"/>
                    <a:cs typeface="Arial"/>
                  </a:rPr>
                  <a:t>: </a:t>
                </a:r>
              </a:p>
              <a:p>
                <a:pPr lvl="1" algn="ctr">
                  <a:lnSpc>
                    <a:spcPct val="100000"/>
                  </a:lnSpc>
                </a:pPr>
                <a14:m>
                  <m:oMath xmlns:m="http://schemas.openxmlformats.org/officeDocument/2006/math">
                    <m:sSup>
                      <m:sSupPr>
                        <m:ctrlPr>
                          <a:rPr lang="en-US" altLang="zh-CN" sz="2400" b="0" i="1" smtClean="0">
                            <a:latin typeface="Cambria Math" panose="02040503050406030204" pitchFamily="18" charset="0"/>
                            <a:ea typeface="Noto Sans TC"/>
                            <a:cs typeface="Arial"/>
                          </a:rPr>
                        </m:ctrlPr>
                      </m:sSupPr>
                      <m:e>
                        <m:r>
                          <a:rPr lang="en-US" altLang="zh-CN" sz="2400" b="0" i="1" smtClean="0">
                            <a:latin typeface="Cambria Math" panose="02040503050406030204" pitchFamily="18" charset="0"/>
                            <a:ea typeface="Noto Sans TC"/>
                            <a:cs typeface="Arial"/>
                          </a:rPr>
                          <m:t>𝑔</m:t>
                        </m:r>
                      </m:e>
                      <m:sup>
                        <m:r>
                          <a:rPr lang="en-US" altLang="zh-CN" sz="2400" b="0" i="1" smtClean="0">
                            <a:latin typeface="Cambria Math" panose="02040503050406030204" pitchFamily="18" charset="0"/>
                            <a:ea typeface="Noto Sans TC"/>
                            <a:cs typeface="Arial"/>
                          </a:rPr>
                          <m:t>𝜋</m:t>
                        </m:r>
                      </m:sup>
                    </m:sSup>
                    <m:r>
                      <a:rPr lang="en-US" altLang="zh-CN" sz="2400" b="0" i="1" smtClean="0">
                        <a:latin typeface="Cambria Math" panose="02040503050406030204" pitchFamily="18" charset="0"/>
                        <a:ea typeface="Noto Sans TC"/>
                        <a:cs typeface="Arial"/>
                      </a:rPr>
                      <m:t>=</m:t>
                    </m:r>
                    <m:acc>
                      <m:accPr>
                        <m:chr m:val="⃗"/>
                        <m:ctrlPr>
                          <a:rPr lang="en-US" altLang="zh-CN" sz="2400" b="0" i="1" smtClean="0">
                            <a:latin typeface="Cambria Math" panose="02040503050406030204" pitchFamily="18" charset="0"/>
                            <a:ea typeface="Noto Sans TC"/>
                            <a:cs typeface="Arial"/>
                          </a:rPr>
                        </m:ctrlPr>
                      </m:accPr>
                      <m:e>
                        <m:sSub>
                          <m:sSubPr>
                            <m:ctrlPr>
                              <a:rPr lang="en-US" altLang="zh-CN" sz="2400" i="1">
                                <a:latin typeface="Cambria Math" panose="02040503050406030204" pitchFamily="18" charset="0"/>
                                <a:ea typeface="Noto Sans TC"/>
                                <a:cs typeface="Arial"/>
                              </a:rPr>
                            </m:ctrlPr>
                          </m:sSubPr>
                          <m:e>
                            <m:r>
                              <a:rPr lang="en-US" altLang="zh-CN" sz="2400" i="1">
                                <a:latin typeface="Cambria Math" panose="02040503050406030204" pitchFamily="18" charset="0"/>
                                <a:ea typeface="Noto Sans TC"/>
                                <a:cs typeface="Arial"/>
                              </a:rPr>
                              <m:t>𝑤</m:t>
                            </m:r>
                          </m:e>
                          <m:sub>
                            <m:r>
                              <a:rPr lang="en-US" altLang="zh-CN" sz="2400" i="1">
                                <a:latin typeface="Cambria Math" panose="02040503050406030204" pitchFamily="18" charset="0"/>
                                <a:ea typeface="Noto Sans TC"/>
                                <a:cs typeface="Arial"/>
                              </a:rPr>
                              <m:t>𝐵</m:t>
                            </m:r>
                          </m:sub>
                        </m:sSub>
                      </m:e>
                    </m:acc>
                    <m:r>
                      <a:rPr lang="en-US" altLang="zh-CN" sz="2400" b="0" i="1" smtClean="0">
                        <a:latin typeface="Cambria Math" panose="02040503050406030204" pitchFamily="18" charset="0"/>
                        <a:ea typeface="Noto Sans TC"/>
                        <a:cs typeface="Arial"/>
                      </a:rPr>
                      <m:t>⋅</m:t>
                    </m:r>
                    <m:acc>
                      <m:accPr>
                        <m:chr m:val="⃗"/>
                        <m:ctrlPr>
                          <a:rPr lang="en-US" altLang="zh-CN" sz="2400" b="0" i="1" smtClean="0">
                            <a:latin typeface="Cambria Math" panose="02040503050406030204" pitchFamily="18" charset="0"/>
                            <a:ea typeface="Noto Sans TC"/>
                            <a:cs typeface="Arial"/>
                          </a:rPr>
                        </m:ctrlPr>
                      </m:accPr>
                      <m:e>
                        <m:sSubSup>
                          <m:sSubSupPr>
                            <m:ctrlPr>
                              <a:rPr lang="en-US" altLang="zh-CN" sz="2400" i="1">
                                <a:latin typeface="Cambria Math" panose="02040503050406030204" pitchFamily="18" charset="0"/>
                                <a:ea typeface="Noto Sans TC"/>
                                <a:cs typeface="Arial"/>
                              </a:rPr>
                            </m:ctrlPr>
                          </m:sSubSupPr>
                          <m:e>
                            <m:r>
                              <a:rPr lang="en-US" altLang="zh-CN" sz="2400" i="1">
                                <a:latin typeface="Cambria Math" panose="02040503050406030204" pitchFamily="18" charset="0"/>
                                <a:ea typeface="Noto Sans TC"/>
                                <a:cs typeface="Arial"/>
                              </a:rPr>
                              <m:t>𝐶</m:t>
                            </m:r>
                          </m:e>
                          <m:sub>
                            <m:r>
                              <a:rPr lang="en-US" altLang="zh-CN" sz="2400" i="1">
                                <a:latin typeface="Cambria Math" panose="02040503050406030204" pitchFamily="18" charset="0"/>
                                <a:ea typeface="Noto Sans TC"/>
                                <a:cs typeface="Arial"/>
                              </a:rPr>
                              <m:t>𝐵</m:t>
                            </m:r>
                          </m:sub>
                          <m:sup>
                            <m:r>
                              <a:rPr lang="en-US" altLang="zh-CN" sz="2400" i="1">
                                <a:latin typeface="Cambria Math" panose="02040503050406030204" pitchFamily="18" charset="0"/>
                                <a:ea typeface="Noto Sans TC"/>
                                <a:cs typeface="Arial"/>
                              </a:rPr>
                              <m:t>𝜋</m:t>
                            </m:r>
                          </m:sup>
                        </m:sSubSup>
                      </m:e>
                    </m:acc>
                    <m:r>
                      <a:rPr lang="en-US" altLang="zh-CN" sz="2400" b="0" i="1" smtClean="0">
                        <a:latin typeface="Cambria Math" panose="02040503050406030204" pitchFamily="18" charset="0"/>
                        <a:ea typeface="Noto Sans TC"/>
                        <a:cs typeface="Arial"/>
                      </a:rPr>
                      <m:t>+</m:t>
                    </m:r>
                    <m:acc>
                      <m:accPr>
                        <m:chr m:val="⃗"/>
                        <m:ctrlPr>
                          <a:rPr lang="en-US" altLang="zh-CN" sz="2400" b="0" i="1" smtClean="0">
                            <a:latin typeface="Cambria Math" panose="02040503050406030204" pitchFamily="18" charset="0"/>
                            <a:ea typeface="Noto Sans TC"/>
                            <a:cs typeface="Arial"/>
                          </a:rPr>
                        </m:ctrlPr>
                      </m:accPr>
                      <m:e>
                        <m:sSub>
                          <m:sSubPr>
                            <m:ctrlPr>
                              <a:rPr lang="en-US" altLang="zh-CN" sz="2400" i="1">
                                <a:latin typeface="Cambria Math" panose="02040503050406030204" pitchFamily="18" charset="0"/>
                                <a:ea typeface="Noto Sans TC"/>
                                <a:cs typeface="Arial"/>
                              </a:rPr>
                            </m:ctrlPr>
                          </m:sSubPr>
                          <m:e>
                            <m:r>
                              <a:rPr lang="en-US" altLang="zh-CN" sz="2400" i="1">
                                <a:latin typeface="Cambria Math" panose="02040503050406030204" pitchFamily="18" charset="0"/>
                                <a:ea typeface="Noto Sans TC"/>
                                <a:cs typeface="Arial"/>
                              </a:rPr>
                              <m:t>𝑤</m:t>
                            </m:r>
                          </m:e>
                          <m:sub>
                            <m:r>
                              <a:rPr lang="en-US" altLang="zh-CN" sz="2400" i="1">
                                <a:latin typeface="Cambria Math" panose="02040503050406030204" pitchFamily="18" charset="0"/>
                                <a:ea typeface="Noto Sans TC"/>
                                <a:cs typeface="Arial"/>
                              </a:rPr>
                              <m:t>𝑇</m:t>
                            </m:r>
                          </m:sub>
                        </m:sSub>
                      </m:e>
                    </m:acc>
                    <m:r>
                      <a:rPr lang="en-US" altLang="zh-CN" sz="2400" b="0" i="1" smtClean="0">
                        <a:latin typeface="Cambria Math" panose="02040503050406030204" pitchFamily="18" charset="0"/>
                        <a:ea typeface="Noto Sans TC"/>
                        <a:cs typeface="Arial"/>
                      </a:rPr>
                      <m:t>⋅</m:t>
                    </m:r>
                    <m:acc>
                      <m:accPr>
                        <m:chr m:val="⃗"/>
                        <m:ctrlPr>
                          <a:rPr lang="en-US" altLang="zh-CN" sz="2400" b="0" i="1" smtClean="0">
                            <a:latin typeface="Cambria Math" panose="02040503050406030204" pitchFamily="18" charset="0"/>
                            <a:ea typeface="Noto Sans TC"/>
                            <a:cs typeface="Arial"/>
                          </a:rPr>
                        </m:ctrlPr>
                      </m:accPr>
                      <m:e>
                        <m:sSubSup>
                          <m:sSubSupPr>
                            <m:ctrlPr>
                              <a:rPr lang="en-US" altLang="zh-CN" sz="2400" i="1">
                                <a:latin typeface="Cambria Math" panose="02040503050406030204" pitchFamily="18" charset="0"/>
                                <a:ea typeface="Noto Sans TC"/>
                                <a:cs typeface="Arial"/>
                              </a:rPr>
                            </m:ctrlPr>
                          </m:sSubSupPr>
                          <m:e>
                            <m:r>
                              <a:rPr lang="en-US" altLang="zh-CN" sz="2400" i="1">
                                <a:latin typeface="Cambria Math" panose="02040503050406030204" pitchFamily="18" charset="0"/>
                                <a:ea typeface="Noto Sans TC"/>
                                <a:cs typeface="Arial"/>
                              </a:rPr>
                              <m:t>𝐶</m:t>
                            </m:r>
                          </m:e>
                          <m:sub>
                            <m:r>
                              <a:rPr lang="en-US" altLang="zh-CN" sz="2400" i="1">
                                <a:latin typeface="Cambria Math" panose="02040503050406030204" pitchFamily="18" charset="0"/>
                                <a:ea typeface="Noto Sans TC"/>
                                <a:cs typeface="Arial"/>
                              </a:rPr>
                              <m:t>𝑇</m:t>
                            </m:r>
                          </m:sub>
                          <m:sup>
                            <m:r>
                              <a:rPr lang="en-US" altLang="zh-CN" sz="2400" i="1">
                                <a:latin typeface="Cambria Math" panose="02040503050406030204" pitchFamily="18" charset="0"/>
                                <a:ea typeface="Noto Sans TC"/>
                                <a:cs typeface="Arial"/>
                              </a:rPr>
                              <m:t>𝜋</m:t>
                            </m:r>
                          </m:sup>
                        </m:sSubSup>
                      </m:e>
                    </m:acc>
                  </m:oMath>
                </a14:m>
                <a:r>
                  <a:rPr lang="en-US" altLang="zh-CN" sz="2400" dirty="0">
                    <a:latin typeface="Apple Braille" pitchFamily="2" charset="0"/>
                    <a:ea typeface="Noto Sans TC"/>
                    <a:cs typeface="Arial"/>
                  </a:rPr>
                  <a:t>.</a:t>
                </a:r>
              </a:p>
              <a:p>
                <a:pPr marL="800100" lvl="1" indent="-342900">
                  <a:lnSpc>
                    <a:spcPct val="100000"/>
                  </a:lnSpc>
                  <a:buFont typeface="Arial" panose="020B0604020202020204" pitchFamily="34" charset="0"/>
                  <a:buChar char="•"/>
                </a:pPr>
                <a:r>
                  <a:rPr lang="en-US" altLang="zh-CN" sz="2400" dirty="0">
                    <a:latin typeface="Apple Braille" pitchFamily="2" charset="0"/>
                    <a:ea typeface="Noto Sans TC"/>
                    <a:cs typeface="Arial"/>
                  </a:rPr>
                  <a:t>Optimization goal:</a:t>
                </a:r>
              </a:p>
              <a:p>
                <a:pPr lvl="1" algn="ctr">
                  <a:lnSpc>
                    <a:spcPct val="100000"/>
                  </a:lnSpc>
                </a:pPr>
                <a14:m>
                  <m:oMath xmlns:m="http://schemas.openxmlformats.org/officeDocument/2006/math">
                    <m:sSup>
                      <m:sSupPr>
                        <m:ctrlPr>
                          <a:rPr lang="en-US" altLang="zh-CN" sz="2400" b="0" i="1" smtClean="0">
                            <a:latin typeface="Cambria Math" panose="02040503050406030204" pitchFamily="18" charset="0"/>
                            <a:ea typeface="Noto Sans TC"/>
                            <a:cs typeface="Arial"/>
                          </a:rPr>
                        </m:ctrlPr>
                      </m:sSupPr>
                      <m:e>
                        <m:limLow>
                          <m:limLowPr>
                            <m:ctrlPr>
                              <a:rPr lang="en-US" altLang="zh-CN" sz="2400" b="0" i="1" smtClean="0">
                                <a:latin typeface="Cambria Math" panose="02040503050406030204" pitchFamily="18" charset="0"/>
                                <a:ea typeface="Noto Sans TC"/>
                                <a:cs typeface="Arial"/>
                              </a:rPr>
                            </m:ctrlPr>
                          </m:limLowPr>
                          <m:e>
                            <m:r>
                              <m:rPr>
                                <m:sty m:val="p"/>
                              </m:rPr>
                              <a:rPr lang="en-US" altLang="zh-CN" sz="2400" b="0" i="0" smtClean="0">
                                <a:latin typeface="Cambria Math" panose="02040503050406030204" pitchFamily="18" charset="0"/>
                                <a:ea typeface="Noto Sans TC"/>
                                <a:cs typeface="Arial"/>
                              </a:rPr>
                              <m:t>max</m:t>
                            </m:r>
                          </m:e>
                          <m:lim>
                            <m:r>
                              <a:rPr lang="en-US" altLang="zh-CN" sz="2400" b="0" i="1" smtClean="0">
                                <a:latin typeface="Cambria Math" panose="02040503050406030204" pitchFamily="18" charset="0"/>
                                <a:ea typeface="Noto Sans TC"/>
                                <a:cs typeface="Arial"/>
                              </a:rPr>
                              <m:t>𝜋</m:t>
                            </m:r>
                          </m:lim>
                        </m:limLow>
                        <m:r>
                          <a:rPr lang="en-US" altLang="zh-CN" sz="2400" b="0" i="1" smtClean="0">
                            <a:latin typeface="Cambria Math" panose="02040503050406030204" pitchFamily="18" charset="0"/>
                            <a:ea typeface="Noto Sans TC"/>
                            <a:cs typeface="Arial"/>
                          </a:rPr>
                          <m:t> </m:t>
                        </m:r>
                        <m:r>
                          <a:rPr lang="en-US" altLang="zh-CN" sz="2400" b="0" i="1" smtClean="0">
                            <a:latin typeface="Cambria Math" panose="02040503050406030204" pitchFamily="18" charset="0"/>
                            <a:ea typeface="Noto Sans TC"/>
                            <a:cs typeface="Arial"/>
                          </a:rPr>
                          <m:t>𝑔</m:t>
                        </m:r>
                      </m:e>
                      <m:sup>
                        <m:r>
                          <a:rPr lang="en-US" altLang="zh-CN" sz="2400" b="0" i="1" smtClean="0">
                            <a:latin typeface="Cambria Math" panose="02040503050406030204" pitchFamily="18" charset="0"/>
                            <a:ea typeface="Noto Sans TC"/>
                            <a:cs typeface="Arial"/>
                          </a:rPr>
                          <m:t>𝜋</m:t>
                        </m:r>
                      </m:sup>
                    </m:sSup>
                  </m:oMath>
                </a14:m>
                <a:r>
                  <a:rPr lang="en-US" altLang="zh-CN" sz="2400" dirty="0">
                    <a:latin typeface="Apple Braille" pitchFamily="2" charset="0"/>
                    <a:ea typeface="Noto Sans TC"/>
                    <a:cs typeface="Arial"/>
                  </a:rPr>
                  <a:t>.</a:t>
                </a:r>
              </a:p>
            </p:txBody>
          </p:sp>
        </mc:Choice>
        <mc:Fallback>
          <p:sp>
            <p:nvSpPr>
              <p:cNvPr id="3" name="Text Placeholder 24">
                <a:extLst>
                  <a:ext uri="{FF2B5EF4-FFF2-40B4-BE49-F238E27FC236}">
                    <a16:creationId xmlns:a16="http://schemas.microsoft.com/office/drawing/2014/main" id="{3CB4D073-5C43-1736-DF92-528BFB5C4371}"/>
                  </a:ext>
                </a:extLst>
              </p:cNvPr>
              <p:cNvSpPr>
                <a:spLocks noGrp="1" noRot="1" noChangeAspect="1" noMove="1" noResize="1" noEditPoints="1" noAdjustHandles="1" noChangeArrowheads="1" noChangeShapeType="1" noTextEdit="1"/>
              </p:cNvSpPr>
              <p:nvPr>
                <p:ph type="body" sz="half" idx="2"/>
              </p:nvPr>
            </p:nvSpPr>
            <p:spPr>
              <a:xfrm>
                <a:off x="0" y="1708998"/>
                <a:ext cx="11978419" cy="4647352"/>
              </a:xfrm>
              <a:blipFill>
                <a:blip r:embed="rId3"/>
                <a:stretch>
                  <a:fillRect t="-1635"/>
                </a:stretch>
              </a:blipFill>
            </p:spPr>
            <p:txBody>
              <a:bodyPr/>
              <a:lstStyle/>
              <a:p>
                <a:r>
                  <a:rPr lang="zh-CN" altLang="en-US">
                    <a:noFill/>
                  </a:rPr>
                  <a:t> </a:t>
                </a:r>
              </a:p>
            </p:txBody>
          </p:sp>
        </mc:Fallback>
      </mc:AlternateContent>
      <p:sp>
        <p:nvSpPr>
          <p:cNvPr id="2" name="圆角矩形 29">
            <a:extLst>
              <a:ext uri="{FF2B5EF4-FFF2-40B4-BE49-F238E27FC236}">
                <a16:creationId xmlns:a16="http://schemas.microsoft.com/office/drawing/2014/main" id="{030A6BB0-0B73-1950-7942-D595077C0195}"/>
              </a:ext>
            </a:extLst>
          </p:cNvPr>
          <p:cNvSpPr/>
          <p:nvPr/>
        </p:nvSpPr>
        <p:spPr>
          <a:xfrm>
            <a:off x="8519886" y="3279385"/>
            <a:ext cx="333828" cy="414501"/>
          </a:xfrm>
          <a:prstGeom prst="roundRect">
            <a:avLst/>
          </a:prstGeom>
          <a:no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7D2883"/>
              </a:solidFill>
            </a:endParaRPr>
          </a:p>
        </p:txBody>
      </p:sp>
      <p:sp>
        <p:nvSpPr>
          <p:cNvPr id="4" name="圆角矩形 29">
            <a:extLst>
              <a:ext uri="{FF2B5EF4-FFF2-40B4-BE49-F238E27FC236}">
                <a16:creationId xmlns:a16="http://schemas.microsoft.com/office/drawing/2014/main" id="{0C47FDE2-1DB5-82FF-6384-7D7A03298D71}"/>
              </a:ext>
            </a:extLst>
          </p:cNvPr>
          <p:cNvSpPr/>
          <p:nvPr/>
        </p:nvSpPr>
        <p:spPr>
          <a:xfrm>
            <a:off x="5709237" y="3634548"/>
            <a:ext cx="852928" cy="373216"/>
          </a:xfrm>
          <a:prstGeom prst="roundRect">
            <a:avLst/>
          </a:prstGeom>
          <a:no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7D2883"/>
              </a:solidFill>
            </a:endParaRPr>
          </a:p>
        </p:txBody>
      </p:sp>
      <p:cxnSp>
        <p:nvCxnSpPr>
          <p:cNvPr id="7" name="曲线连接符 6">
            <a:extLst>
              <a:ext uri="{FF2B5EF4-FFF2-40B4-BE49-F238E27FC236}">
                <a16:creationId xmlns:a16="http://schemas.microsoft.com/office/drawing/2014/main" id="{9FF4B7BD-671F-4AB9-3021-E7ABDAC9F451}"/>
              </a:ext>
            </a:extLst>
          </p:cNvPr>
          <p:cNvCxnSpPr>
            <a:cxnSpLocks/>
            <a:stCxn id="4" idx="0"/>
          </p:cNvCxnSpPr>
          <p:nvPr/>
        </p:nvCxnSpPr>
        <p:spPr>
          <a:xfrm rot="5400000" flipH="1" flipV="1">
            <a:off x="7427422" y="1471971"/>
            <a:ext cx="870856" cy="3454298"/>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曲线连接符 8">
            <a:extLst>
              <a:ext uri="{FF2B5EF4-FFF2-40B4-BE49-F238E27FC236}">
                <a16:creationId xmlns:a16="http://schemas.microsoft.com/office/drawing/2014/main" id="{56A27EDA-05E5-E35B-2994-8D551B13507E}"/>
              </a:ext>
            </a:extLst>
          </p:cNvPr>
          <p:cNvCxnSpPr>
            <a:cxnSpLocks/>
            <a:stCxn id="2" idx="0"/>
            <a:endCxn id="14" idx="1"/>
          </p:cNvCxnSpPr>
          <p:nvPr/>
        </p:nvCxnSpPr>
        <p:spPr>
          <a:xfrm rot="5400000" flipH="1" flipV="1">
            <a:off x="8892080" y="2581465"/>
            <a:ext cx="492641" cy="903200"/>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4FA2D997-7E84-63E6-A6BF-6E0A4FC6347D}"/>
              </a:ext>
            </a:extLst>
          </p:cNvPr>
          <p:cNvSpPr txBox="1"/>
          <p:nvPr/>
        </p:nvSpPr>
        <p:spPr>
          <a:xfrm>
            <a:off x="9590000" y="2602078"/>
            <a:ext cx="1811265"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State-dependent</a:t>
            </a:r>
            <a:endParaRPr kumimoji="1" lang="zh-CN" altLang="en-US" dirty="0">
              <a:latin typeface="Apple Braille" pitchFamily="2" charset="0"/>
            </a:endParaRPr>
          </a:p>
        </p:txBody>
      </p:sp>
    </p:spTree>
    <p:extLst>
      <p:ext uri="{BB962C8B-B14F-4D97-AF65-F5344CB8AC3E}">
        <p14:creationId xmlns:p14="http://schemas.microsoft.com/office/powerpoint/2010/main" val="34356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par>
                                <p:cTn id="30" presetID="3"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linds(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linds(horizontal)">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linds(horizont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blinds(horizontal)">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blinds(horizontal)">
                                      <p:cBhvr>
                                        <p:cTn id="6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14</a:t>
            </a:fld>
            <a:endParaRPr lang="en-US" dirty="0"/>
          </a:p>
        </p:txBody>
      </p:sp>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Theoretical Analysis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altLang="zh-CN" dirty="0">
                <a:latin typeface="Apple Braille" pitchFamily="2" charset="0"/>
              </a:rPr>
              <a:t>Bipartite Policy vs. Mixed Policy</a:t>
            </a:r>
            <a:endParaRPr lang="en-US" dirty="0">
              <a:latin typeface="Apple Braille" pitchFamily="2" charset="0"/>
            </a:endParaRPr>
          </a:p>
        </p:txBody>
      </p:sp>
      <mc:AlternateContent xmlns:mc="http://schemas.openxmlformats.org/markup-compatibility/2006">
        <mc:Choice xmlns:a14="http://schemas.microsoft.com/office/drawing/2010/main" Requires="a14">
          <p:sp>
            <p:nvSpPr>
              <p:cNvPr id="52" name="文本框 51">
                <a:extLst>
                  <a:ext uri="{FF2B5EF4-FFF2-40B4-BE49-F238E27FC236}">
                    <a16:creationId xmlns:a16="http://schemas.microsoft.com/office/drawing/2014/main" id="{48CD2CE8-B08E-D66D-FC1A-1BF9F09AF699}"/>
                  </a:ext>
                </a:extLst>
              </p:cNvPr>
              <p:cNvSpPr txBox="1"/>
              <p:nvPr/>
            </p:nvSpPr>
            <p:spPr>
              <a:xfrm>
                <a:off x="773723" y="5344948"/>
                <a:ext cx="4507260"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Bipartite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𝐵</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m:rPr>
                        <m:lit/>
                      </m:rPr>
                      <a:rPr kumimoji="1" lang="en-US" altLang="zh-CN" b="0" i="1" smtClean="0">
                        <a:latin typeface="Cambria Math" panose="02040503050406030204" pitchFamily="18" charset="0"/>
                      </a:rPr>
                      <m:t>}</m:t>
                    </m:r>
                  </m:oMath>
                </a14:m>
                <a:endParaRPr kumimoji="1" lang="en-US" altLang="zh-CN" b="0" dirty="0">
                  <a:latin typeface="Apple Braille" pitchFamily="2" charset="0"/>
                </a:endParaRPr>
              </a:p>
            </p:txBody>
          </p:sp>
        </mc:Choice>
        <mc:Fallback>
          <p:sp>
            <p:nvSpPr>
              <p:cNvPr id="52" name="文本框 51">
                <a:extLst>
                  <a:ext uri="{FF2B5EF4-FFF2-40B4-BE49-F238E27FC236}">
                    <a16:creationId xmlns:a16="http://schemas.microsoft.com/office/drawing/2014/main" id="{48CD2CE8-B08E-D66D-FC1A-1BF9F09AF699}"/>
                  </a:ext>
                </a:extLst>
              </p:cNvPr>
              <p:cNvSpPr txBox="1">
                <a:spLocks noRot="1" noChangeAspect="1" noMove="1" noResize="1" noEditPoints="1" noAdjustHandles="1" noChangeArrowheads="1" noChangeShapeType="1" noTextEdit="1"/>
              </p:cNvSpPr>
              <p:nvPr/>
            </p:nvSpPr>
            <p:spPr>
              <a:xfrm>
                <a:off x="773723" y="5344948"/>
                <a:ext cx="4507260" cy="369332"/>
              </a:xfrm>
              <a:prstGeom prst="rect">
                <a:avLst/>
              </a:prstGeom>
              <a:blipFill>
                <a:blip r:embed="rId3"/>
                <a:stretch>
                  <a:fillRect l="-840" t="-6452" b="-22581"/>
                </a:stretch>
              </a:blipFill>
              <a:ln w="19050">
                <a:solidFill>
                  <a:schemeClr val="accent1">
                    <a:shade val="15000"/>
                  </a:schemeClr>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7" name="文本框 76">
                <a:extLst>
                  <a:ext uri="{FF2B5EF4-FFF2-40B4-BE49-F238E27FC236}">
                    <a16:creationId xmlns:a16="http://schemas.microsoft.com/office/drawing/2014/main" id="{35235370-B376-362E-DF27-82539BEA3E79}"/>
                  </a:ext>
                </a:extLst>
              </p:cNvPr>
              <p:cNvSpPr txBox="1"/>
              <p:nvPr/>
            </p:nvSpPr>
            <p:spPr>
              <a:xfrm>
                <a:off x="770617" y="1774015"/>
                <a:ext cx="10860665" cy="400815"/>
              </a:xfrm>
              <a:prstGeom prst="rect">
                <a:avLst/>
              </a:prstGeom>
              <a:ln w="19050">
                <a:solidFill>
                  <a:schemeClr val="tx1"/>
                </a:solidFill>
              </a:ln>
            </p:spPr>
            <p:txBody>
              <a:bodyPr wrap="none" rtlCol="0">
                <a:spAutoFit/>
              </a:bodyPr>
              <a:lstStyle/>
              <a:p>
                <a:r>
                  <a:rPr kumimoji="1" lang="en-US" altLang="zh-CN" dirty="0">
                    <a:latin typeface="Apple Braille" pitchFamily="2" charset="0"/>
                  </a:rPr>
                  <a:t>Consider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𝑤</m:t>
                        </m:r>
                      </m:e>
                      <m:sub>
                        <m:r>
                          <a:rPr kumimoji="1" lang="en-US" altLang="zh-CN" i="1">
                            <a:latin typeface="Cambria Math" panose="02040503050406030204" pitchFamily="18" charset="0"/>
                          </a:rPr>
                          <m:t>𝐵</m:t>
                        </m:r>
                      </m:sub>
                    </m:sSub>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r>
                          <a:rPr kumimoji="1" lang="en-US" altLang="zh-CN" i="1">
                            <a:latin typeface="Cambria Math" panose="02040503050406030204" pitchFamily="18" charset="0"/>
                          </a:rPr>
                          <m:t>𝜂</m:t>
                        </m:r>
                      </m:e>
                      <m:sup>
                        <m:r>
                          <a:rPr kumimoji="1" lang="en-US" altLang="zh-CN" i="1">
                            <a:latin typeface="Cambria Math" panose="02040503050406030204" pitchFamily="18" charset="0"/>
                          </a:rPr>
                          <m:t>𝛽</m:t>
                        </m:r>
                      </m:sup>
                    </m:sSup>
                  </m:oMath>
                </a14:m>
                <a:r>
                  <a:rPr kumimoji="1" lang="en-US" altLang="zh-CN" dirty="0">
                    <a:latin typeface="Apple Braille" pitchFamily="2" charset="0"/>
                  </a:rPr>
                  <a:t> and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𝑤</m:t>
                        </m:r>
                      </m:e>
                      <m:sub>
                        <m:r>
                          <a:rPr kumimoji="1" lang="en-US" altLang="zh-CN" i="1">
                            <a:latin typeface="Cambria Math" panose="02040503050406030204" pitchFamily="18" charset="0"/>
                          </a:rPr>
                          <m:t>𝑀</m:t>
                        </m:r>
                        <m:r>
                          <a:rPr kumimoji="1" lang="en-US" altLang="zh-CN" i="1">
                            <a:latin typeface="Cambria Math" panose="02040503050406030204" pitchFamily="18" charset="0"/>
                          </a:rPr>
                          <m:t>,</m:t>
                        </m:r>
                        <m:r>
                          <a:rPr kumimoji="1" lang="en-US" altLang="zh-CN" i="1">
                            <a:latin typeface="Cambria Math" panose="02040503050406030204" pitchFamily="18" charset="0"/>
                          </a:rPr>
                          <m:t>𝑖</m:t>
                        </m:r>
                      </m:sub>
                    </m:sSub>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𝑓</m:t>
                                </m:r>
                              </m:e>
                              <m:sub>
                                <m:r>
                                  <a:rPr kumimoji="1" lang="en-US" altLang="zh-CN" i="1">
                                    <a:latin typeface="Cambria Math" panose="02040503050406030204" pitchFamily="18" charset="0"/>
                                  </a:rPr>
                                  <m:t>𝑖</m:t>
                                </m:r>
                              </m:sub>
                            </m:sSub>
                            <m:r>
                              <a:rPr kumimoji="1" lang="en-US" altLang="zh-CN" i="1">
                                <a:latin typeface="Cambria Math" panose="02040503050406030204" pitchFamily="18" charset="0"/>
                              </a:rPr>
                              <m:t>𝜂</m:t>
                            </m:r>
                            <m:r>
                              <a:rPr kumimoji="1" lang="en-US" altLang="zh-CN" i="1">
                                <a:latin typeface="Cambria Math" panose="02040503050406030204" pitchFamily="18" charset="0"/>
                              </a:rPr>
                              <m:t>+(1−</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𝑓</m:t>
                                </m:r>
                              </m:e>
                              <m:sub>
                                <m:r>
                                  <a:rPr kumimoji="1" lang="en-US" altLang="zh-CN" i="1">
                                    <a:latin typeface="Cambria Math" panose="02040503050406030204" pitchFamily="18" charset="0"/>
                                  </a:rPr>
                                  <m:t>𝑖</m:t>
                                </m:r>
                              </m:sub>
                            </m:sSub>
                            <m:r>
                              <a:rPr kumimoji="1" lang="en-US" altLang="zh-CN" i="1">
                                <a:latin typeface="Cambria Math" panose="02040503050406030204" pitchFamily="18" charset="0"/>
                              </a:rPr>
                              <m:t>)(</m:t>
                            </m:r>
                            <m:r>
                              <a:rPr kumimoji="1" lang="en-US" altLang="zh-CN" i="1">
                                <a:latin typeface="Cambria Math" panose="02040503050406030204" pitchFamily="18" charset="0"/>
                              </a:rPr>
                              <m:t>𝜂</m:t>
                            </m:r>
                            <m:r>
                              <a:rPr kumimoji="1" lang="en-US" altLang="zh-CN" i="1">
                                <a:latin typeface="Cambria Math" panose="02040503050406030204" pitchFamily="18" charset="0"/>
                              </a:rPr>
                              <m:t>+</m:t>
                            </m:r>
                            <m:r>
                              <m:rPr>
                                <m:sty m:val="p"/>
                              </m:rPr>
                              <a:rPr kumimoji="1" lang="en-US" altLang="zh-CN">
                                <a:latin typeface="Cambria Math" panose="02040503050406030204" pitchFamily="18" charset="0"/>
                              </a:rPr>
                              <m:t>Δ</m:t>
                            </m:r>
                            <m:r>
                              <a:rPr kumimoji="1" lang="en-US" altLang="zh-CN">
                                <a:latin typeface="Cambria Math" panose="02040503050406030204" pitchFamily="18" charset="0"/>
                              </a:rPr>
                              <m:t>)</m:t>
                            </m:r>
                          </m:e>
                        </m:d>
                      </m:e>
                      <m:sup>
                        <m:r>
                          <a:rPr kumimoji="1" lang="en-US" altLang="zh-CN" i="1">
                            <a:latin typeface="Cambria Math" panose="02040503050406030204" pitchFamily="18" charset="0"/>
                          </a:rPr>
                          <m:t>𝛽</m:t>
                        </m:r>
                      </m:sup>
                    </m:sSup>
                  </m:oMath>
                </a14:m>
                <a:r>
                  <a:rPr kumimoji="1" lang="en-US" altLang="zh-CN" dirty="0">
                    <a:latin typeface="Apple Braille" pitchFamily="2" charset="0"/>
                  </a:rPr>
                  <a:t> for </a:t>
                </a:r>
                <a14:m>
                  <m:oMath xmlns:m="http://schemas.openxmlformats.org/officeDocument/2006/math">
                    <m:r>
                      <a:rPr kumimoji="1" lang="en-US" altLang="zh-CN" i="1" dirty="0">
                        <a:latin typeface="Cambria Math" panose="02040503050406030204" pitchFamily="18" charset="0"/>
                      </a:rPr>
                      <m:t>2≤</m:t>
                    </m:r>
                    <m:r>
                      <a:rPr kumimoji="1" lang="en-US" altLang="zh-CN" i="1" dirty="0">
                        <a:latin typeface="Cambria Math" panose="02040503050406030204" pitchFamily="18" charset="0"/>
                      </a:rPr>
                      <m:t>𝑖</m:t>
                    </m:r>
                    <m:r>
                      <a:rPr kumimoji="1" lang="en-US" altLang="zh-CN" i="1" dirty="0">
                        <a:latin typeface="Cambria Math" panose="02040503050406030204" pitchFamily="18" charset="0"/>
                      </a:rPr>
                      <m:t>≤</m:t>
                    </m:r>
                    <m:r>
                      <a:rPr kumimoji="1" lang="en-US" altLang="zh-CN" i="1" dirty="0">
                        <a:latin typeface="Cambria Math" panose="02040503050406030204" pitchFamily="18" charset="0"/>
                      </a:rPr>
                      <m:t>𝑘</m:t>
                    </m:r>
                  </m:oMath>
                </a14:m>
                <a:r>
                  <a:rPr kumimoji="1" lang="en-US" altLang="zh-CN" dirty="0">
                    <a:latin typeface="Apple Braille" pitchFamily="2" charset="0"/>
                  </a:rPr>
                  <a:t> , where </a:t>
                </a:r>
                <a14:m>
                  <m:oMath xmlns:m="http://schemas.openxmlformats.org/officeDocument/2006/math">
                    <m:r>
                      <a:rPr kumimoji="1" lang="en-US" altLang="zh-CN" i="1">
                        <a:latin typeface="Cambria Math" panose="02040503050406030204" pitchFamily="18" charset="0"/>
                      </a:rPr>
                      <m:t>𝜂</m:t>
                    </m:r>
                    <m:r>
                      <a:rPr kumimoji="1" lang="en-US" altLang="zh-CN" i="1">
                        <a:latin typeface="Cambria Math" panose="02040503050406030204" pitchFamily="18" charset="0"/>
                      </a:rPr>
                      <m:t>∈(1,+∞)</m:t>
                    </m:r>
                  </m:oMath>
                </a14:m>
                <a:r>
                  <a:rPr kumimoji="1" lang="en-US" altLang="zh-CN" dirty="0">
                    <a:latin typeface="Apple Braille" pitchFamily="2" charset="0"/>
                  </a:rPr>
                  <a:t> and </a:t>
                </a:r>
                <a14:m>
                  <m:oMath xmlns:m="http://schemas.openxmlformats.org/officeDocument/2006/math">
                    <m:r>
                      <m:rPr>
                        <m:sty m:val="p"/>
                      </m:rPr>
                      <a:rPr kumimoji="1" lang="en-US" altLang="zh-CN">
                        <a:latin typeface="Cambria Math" panose="02040503050406030204" pitchFamily="18" charset="0"/>
                      </a:rPr>
                      <m:t>Δ</m:t>
                    </m:r>
                    <m:r>
                      <a:rPr kumimoji="1" lang="en-US" altLang="zh-CN" i="1">
                        <a:latin typeface="Cambria Math" panose="02040503050406030204" pitchFamily="18" charset="0"/>
                      </a:rPr>
                      <m:t>∈</m:t>
                    </m:r>
                    <m:d>
                      <m:dPr>
                        <m:ctrlPr>
                          <a:rPr kumimoji="1" lang="en-US" altLang="zh-CN" i="1">
                            <a:latin typeface="Cambria Math" panose="02040503050406030204" pitchFamily="18" charset="0"/>
                          </a:rPr>
                        </m:ctrlPr>
                      </m:dPr>
                      <m:e>
                        <m:r>
                          <a:rPr kumimoji="1" lang="en-US" altLang="zh-CN" i="1">
                            <a:latin typeface="Cambria Math" panose="02040503050406030204" pitchFamily="18" charset="0"/>
                          </a:rPr>
                          <m:t>0,+∞</m:t>
                        </m:r>
                      </m:e>
                    </m:d>
                    <m:r>
                      <a:rPr kumimoji="1" lang="en-US" altLang="zh-CN" i="1">
                        <a:latin typeface="Cambria Math" panose="02040503050406030204" pitchFamily="18" charset="0"/>
                      </a:rPr>
                      <m:t>.</m:t>
                    </m:r>
                  </m:oMath>
                </a14:m>
                <a:endParaRPr kumimoji="1" lang="zh-CN" altLang="en-US" dirty="0">
                  <a:latin typeface="Apple Braille" pitchFamily="2" charset="0"/>
                </a:endParaRPr>
              </a:p>
            </p:txBody>
          </p:sp>
        </mc:Choice>
        <mc:Fallback>
          <p:sp>
            <p:nvSpPr>
              <p:cNvPr id="77" name="文本框 76">
                <a:extLst>
                  <a:ext uri="{FF2B5EF4-FFF2-40B4-BE49-F238E27FC236}">
                    <a16:creationId xmlns:a16="http://schemas.microsoft.com/office/drawing/2014/main" id="{35235370-B376-362E-DF27-82539BEA3E79}"/>
                  </a:ext>
                </a:extLst>
              </p:cNvPr>
              <p:cNvSpPr txBox="1">
                <a:spLocks noRot="1" noChangeAspect="1" noMove="1" noResize="1" noEditPoints="1" noAdjustHandles="1" noChangeArrowheads="1" noChangeShapeType="1" noTextEdit="1"/>
              </p:cNvSpPr>
              <p:nvPr/>
            </p:nvSpPr>
            <p:spPr>
              <a:xfrm>
                <a:off x="770617" y="1774015"/>
                <a:ext cx="10860665" cy="400815"/>
              </a:xfrm>
              <a:prstGeom prst="rect">
                <a:avLst/>
              </a:prstGeom>
              <a:blipFill>
                <a:blip r:embed="rId4"/>
                <a:stretch>
                  <a:fillRect l="-467" t="-2941" b="-14706"/>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9" name="文本框 78">
                <a:extLst>
                  <a:ext uri="{FF2B5EF4-FFF2-40B4-BE49-F238E27FC236}">
                    <a16:creationId xmlns:a16="http://schemas.microsoft.com/office/drawing/2014/main" id="{5633145F-5C20-AD5C-368B-102AC454B2C1}"/>
                  </a:ext>
                </a:extLst>
              </p:cNvPr>
              <p:cNvSpPr txBox="1"/>
              <p:nvPr/>
            </p:nvSpPr>
            <p:spPr>
              <a:xfrm>
                <a:off x="5786087" y="5552898"/>
                <a:ext cx="997517" cy="410946"/>
              </a:xfrm>
              <a:prstGeom prst="rect">
                <a:avLst/>
              </a:prstGeom>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kumimoji="1" lang="en-US" altLang="zh-CN" i="1">
                              <a:latin typeface="Cambria Math" panose="02040503050406030204" pitchFamily="18" charset="0"/>
                            </a:rPr>
                          </m:ctrlPr>
                        </m:sSupPr>
                        <m:e>
                          <m:r>
                            <a:rPr kumimoji="1" lang="en-US" altLang="zh-CN" i="1">
                              <a:latin typeface="Cambria Math" panose="02040503050406030204" pitchFamily="18" charset="0"/>
                            </a:rPr>
                            <m:t>𝛽</m:t>
                          </m:r>
                        </m:e>
                        <m:sup>
                          <m:r>
                            <a:rPr kumimoji="1" lang="en-US" altLang="zh-CN" i="1">
                              <a:latin typeface="Cambria Math" panose="02040503050406030204" pitchFamily="18" charset="0"/>
                            </a:rPr>
                            <m:t>𝐵𝑀</m:t>
                          </m:r>
                        </m:sup>
                      </m:sSup>
                      <m:r>
                        <a:rPr kumimoji="1" lang="en-US" altLang="zh-CN" i="1">
                          <a:latin typeface="Cambria Math" panose="02040503050406030204" pitchFamily="18" charset="0"/>
                        </a:rPr>
                        <m:t>(</m:t>
                      </m:r>
                      <m:acc>
                        <m:accPr>
                          <m:chr m:val="⃗"/>
                          <m:ctrlPr>
                            <a:rPr kumimoji="1" lang="en-US" altLang="zh-CN" i="1">
                              <a:latin typeface="Cambria Math" panose="02040503050406030204" pitchFamily="18" charset="0"/>
                            </a:rPr>
                          </m:ctrlPr>
                        </m:accPr>
                        <m:e>
                          <m:r>
                            <a:rPr kumimoji="1" lang="en-US" altLang="zh-CN" i="1">
                              <a:latin typeface="Cambria Math" panose="02040503050406030204" pitchFamily="18" charset="0"/>
                            </a:rPr>
                            <m:t>𝑓</m:t>
                          </m:r>
                        </m:e>
                      </m:acc>
                      <m:r>
                        <a:rPr kumimoji="1" lang="en-US" altLang="zh-CN" i="1">
                          <a:latin typeface="Cambria Math" panose="02040503050406030204" pitchFamily="18" charset="0"/>
                        </a:rPr>
                        <m:t>)</m:t>
                      </m:r>
                    </m:oMath>
                  </m:oMathPara>
                </a14:m>
                <a:endParaRPr kumimoji="1" lang="zh-CN" altLang="en-US" dirty="0"/>
              </a:p>
            </p:txBody>
          </p:sp>
        </mc:Choice>
        <mc:Fallback>
          <p:sp>
            <p:nvSpPr>
              <p:cNvPr id="79" name="文本框 78">
                <a:extLst>
                  <a:ext uri="{FF2B5EF4-FFF2-40B4-BE49-F238E27FC236}">
                    <a16:creationId xmlns:a16="http://schemas.microsoft.com/office/drawing/2014/main" id="{5633145F-5C20-AD5C-368B-102AC454B2C1}"/>
                  </a:ext>
                </a:extLst>
              </p:cNvPr>
              <p:cNvSpPr txBox="1">
                <a:spLocks noRot="1" noChangeAspect="1" noMove="1" noResize="1" noEditPoints="1" noAdjustHandles="1" noChangeArrowheads="1" noChangeShapeType="1" noTextEdit="1"/>
              </p:cNvSpPr>
              <p:nvPr/>
            </p:nvSpPr>
            <p:spPr>
              <a:xfrm>
                <a:off x="5786087" y="5552898"/>
                <a:ext cx="997517" cy="410946"/>
              </a:xfrm>
              <a:prstGeom prst="rect">
                <a:avLst/>
              </a:prstGeom>
              <a:blipFill>
                <a:blip r:embed="rId5"/>
                <a:stretch>
                  <a:fillRect t="-12121" b="-15152"/>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228B1141-661C-0BBD-95EF-538A7620FA62}"/>
              </a:ext>
            </a:extLst>
          </p:cNvPr>
          <p:cNvSpPr txBox="1"/>
          <p:nvPr/>
        </p:nvSpPr>
        <p:spPr>
          <a:xfrm>
            <a:off x="4473683" y="2724549"/>
            <a:ext cx="2977501" cy="646331"/>
          </a:xfrm>
          <a:prstGeom prst="rect">
            <a:avLst/>
          </a:prstGeom>
          <a:ln w="19050">
            <a:solidFill>
              <a:schemeClr val="tx1"/>
            </a:solidFill>
          </a:ln>
        </p:spPr>
        <p:txBody>
          <a:bodyPr wrap="square" rtlCol="0">
            <a:spAutoFit/>
          </a:bodyPr>
          <a:lstStyle/>
          <a:p>
            <a:pPr algn="l"/>
            <a:r>
              <a:rPr kumimoji="1" lang="en-US" altLang="zh-CN" dirty="0"/>
              <a:t>Holds for both cases where </a:t>
            </a:r>
            <a:r>
              <a:rPr kumimoji="1" lang="en-US" altLang="zh-CN" dirty="0">
                <a:solidFill>
                  <a:srgbClr val="7D2883"/>
                </a:solidFill>
              </a:rPr>
              <a:t>decoherence</a:t>
            </a:r>
            <a:r>
              <a:rPr kumimoji="1" lang="en-US" altLang="zh-CN" dirty="0"/>
              <a:t> exists or not!</a:t>
            </a:r>
            <a:endParaRPr kumimoji="1" lang="zh-CN" altLang="en-US" dirty="0"/>
          </a:p>
        </p:txBody>
      </p:sp>
      <p:grpSp>
        <p:nvGrpSpPr>
          <p:cNvPr id="58" name="组合 57">
            <a:extLst>
              <a:ext uri="{FF2B5EF4-FFF2-40B4-BE49-F238E27FC236}">
                <a16:creationId xmlns:a16="http://schemas.microsoft.com/office/drawing/2014/main" id="{2F7FDA80-693D-EB80-72E5-7E55A5AE5074}"/>
              </a:ext>
            </a:extLst>
          </p:cNvPr>
          <p:cNvGrpSpPr/>
          <p:nvPr/>
        </p:nvGrpSpPr>
        <p:grpSpPr>
          <a:xfrm>
            <a:off x="984771" y="2520805"/>
            <a:ext cx="3513406" cy="2764738"/>
            <a:chOff x="984771" y="2520805"/>
            <a:chExt cx="3513406" cy="2764738"/>
          </a:xfrm>
        </p:grpSpPr>
        <p:grpSp>
          <p:nvGrpSpPr>
            <p:cNvPr id="30" name="组合 29">
              <a:extLst>
                <a:ext uri="{FF2B5EF4-FFF2-40B4-BE49-F238E27FC236}">
                  <a16:creationId xmlns:a16="http://schemas.microsoft.com/office/drawing/2014/main" id="{7A254073-B115-D382-5FD9-17D72838ED75}"/>
                </a:ext>
              </a:extLst>
            </p:cNvPr>
            <p:cNvGrpSpPr/>
            <p:nvPr/>
          </p:nvGrpSpPr>
          <p:grpSpPr>
            <a:xfrm>
              <a:off x="984771" y="2520805"/>
              <a:ext cx="3513406" cy="2764738"/>
              <a:chOff x="6402855" y="3588880"/>
              <a:chExt cx="3513406" cy="2764738"/>
            </a:xfrm>
          </p:grpSpPr>
          <p:grpSp>
            <p:nvGrpSpPr>
              <p:cNvPr id="31" name="组合 30">
                <a:extLst>
                  <a:ext uri="{FF2B5EF4-FFF2-40B4-BE49-F238E27FC236}">
                    <a16:creationId xmlns:a16="http://schemas.microsoft.com/office/drawing/2014/main" id="{A1D5AA94-966A-0012-0909-528405AA6BE0}"/>
                  </a:ext>
                </a:extLst>
              </p:cNvPr>
              <p:cNvGrpSpPr/>
              <p:nvPr/>
            </p:nvGrpSpPr>
            <p:grpSpPr>
              <a:xfrm>
                <a:off x="6402855" y="3588880"/>
                <a:ext cx="3513406" cy="2764738"/>
                <a:chOff x="7699813" y="6363235"/>
                <a:chExt cx="3513406" cy="2764738"/>
              </a:xfrm>
            </p:grpSpPr>
            <p:grpSp>
              <p:nvGrpSpPr>
                <p:cNvPr id="33" name="组合 32">
                  <a:extLst>
                    <a:ext uri="{FF2B5EF4-FFF2-40B4-BE49-F238E27FC236}">
                      <a16:creationId xmlns:a16="http://schemas.microsoft.com/office/drawing/2014/main" id="{528FFFB1-7140-6748-2F16-577CB68CBB69}"/>
                    </a:ext>
                  </a:extLst>
                </p:cNvPr>
                <p:cNvGrpSpPr/>
                <p:nvPr/>
              </p:nvGrpSpPr>
              <p:grpSpPr>
                <a:xfrm>
                  <a:off x="7699813" y="6363235"/>
                  <a:ext cx="3513406" cy="2764738"/>
                  <a:chOff x="8402378" y="3474675"/>
                  <a:chExt cx="3513406" cy="2764738"/>
                </a:xfrm>
              </p:grpSpPr>
              <p:grpSp>
                <p:nvGrpSpPr>
                  <p:cNvPr id="39" name="组合 38">
                    <a:extLst>
                      <a:ext uri="{FF2B5EF4-FFF2-40B4-BE49-F238E27FC236}">
                        <a16:creationId xmlns:a16="http://schemas.microsoft.com/office/drawing/2014/main" id="{663BB517-FB49-59BB-165B-B728689D2CBD}"/>
                      </a:ext>
                    </a:extLst>
                  </p:cNvPr>
                  <p:cNvGrpSpPr/>
                  <p:nvPr/>
                </p:nvGrpSpPr>
                <p:grpSpPr>
                  <a:xfrm>
                    <a:off x="8402378" y="3834141"/>
                    <a:ext cx="3513406" cy="2405272"/>
                    <a:chOff x="548767" y="652667"/>
                    <a:chExt cx="3513406" cy="2405272"/>
                  </a:xfrm>
                </p:grpSpPr>
                <p:pic>
                  <p:nvPicPr>
                    <p:cNvPr id="43" name="图形 42" descr="用户">
                      <a:extLst>
                        <a:ext uri="{FF2B5EF4-FFF2-40B4-BE49-F238E27FC236}">
                          <a16:creationId xmlns:a16="http://schemas.microsoft.com/office/drawing/2014/main" id="{1EEE5658-2C56-AB59-6B1F-112E05D2D1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773" y="2339007"/>
                      <a:ext cx="718932" cy="718932"/>
                    </a:xfrm>
                    <a:prstGeom prst="rect">
                      <a:avLst/>
                    </a:prstGeom>
                  </p:spPr>
                </p:pic>
                <p:pic>
                  <p:nvPicPr>
                    <p:cNvPr id="44" name="图形 43" descr="用户">
                      <a:extLst>
                        <a:ext uri="{FF2B5EF4-FFF2-40B4-BE49-F238E27FC236}">
                          <a16:creationId xmlns:a16="http://schemas.microsoft.com/office/drawing/2014/main" id="{8FC9226E-5431-05F0-7C2C-1A36C456F2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195" y="652667"/>
                      <a:ext cx="718932" cy="718932"/>
                    </a:xfrm>
                    <a:prstGeom prst="rect">
                      <a:avLst/>
                    </a:prstGeom>
                  </p:spPr>
                </p:pic>
                <p:pic>
                  <p:nvPicPr>
                    <p:cNvPr id="45" name="图形 44" descr="用户">
                      <a:extLst>
                        <a:ext uri="{FF2B5EF4-FFF2-40B4-BE49-F238E27FC236}">
                          <a16:creationId xmlns:a16="http://schemas.microsoft.com/office/drawing/2014/main" id="{35044144-D059-6A52-58D8-C45CFE12D7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3241" y="1719594"/>
                      <a:ext cx="718932" cy="718932"/>
                    </a:xfrm>
                    <a:prstGeom prst="rect">
                      <a:avLst/>
                    </a:prstGeom>
                  </p:spPr>
                </p:pic>
                <p:cxnSp>
                  <p:nvCxnSpPr>
                    <p:cNvPr id="47" name="直线连接符 46">
                      <a:extLst>
                        <a:ext uri="{FF2B5EF4-FFF2-40B4-BE49-F238E27FC236}">
                          <a16:creationId xmlns:a16="http://schemas.microsoft.com/office/drawing/2014/main" id="{CB034130-4A24-B6EC-5C98-B91BFFD313CB}"/>
                        </a:ext>
                      </a:extLst>
                    </p:cNvPr>
                    <p:cNvCxnSpPr>
                      <a:cxnSpLocks/>
                    </p:cNvCxnSpPr>
                    <p:nvPr/>
                  </p:nvCxnSpPr>
                  <p:spPr>
                    <a:xfrm flipH="1" flipV="1">
                      <a:off x="2813050" y="1974850"/>
                      <a:ext cx="548005" cy="1200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7897BBAB-EE1C-2812-BE16-9384786337FE}"/>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210B6E54-EBD8-A965-E8C9-E043604A382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2E2AE10F-2C33-C423-1D1D-0457F968B57C}"/>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51" name="直线连接符 19">
                      <a:extLst>
                        <a:ext uri="{FF2B5EF4-FFF2-40B4-BE49-F238E27FC236}">
                          <a16:creationId xmlns:a16="http://schemas.microsoft.com/office/drawing/2014/main" id="{0CCC972D-759D-0603-5F5C-59686A5705D0}"/>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40" name="图形 39" descr="用户">
                    <a:extLst>
                      <a:ext uri="{FF2B5EF4-FFF2-40B4-BE49-F238E27FC236}">
                        <a16:creationId xmlns:a16="http://schemas.microsoft.com/office/drawing/2014/main" id="{640FBEED-3CA2-0F2C-4036-340B089921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96852" y="4180612"/>
                    <a:ext cx="718932" cy="718932"/>
                  </a:xfrm>
                  <a:prstGeom prst="rect">
                    <a:avLst/>
                  </a:prstGeom>
                </p:spPr>
              </p:pic>
              <p:pic>
                <p:nvPicPr>
                  <p:cNvPr id="41" name="图形 40" descr="用户">
                    <a:extLst>
                      <a:ext uri="{FF2B5EF4-FFF2-40B4-BE49-F238E27FC236}">
                        <a16:creationId xmlns:a16="http://schemas.microsoft.com/office/drawing/2014/main" id="{55282913-28B7-C359-617F-00EA99968D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21731" y="3474675"/>
                    <a:ext cx="718932" cy="718932"/>
                  </a:xfrm>
                  <a:prstGeom prst="rect">
                    <a:avLst/>
                  </a:prstGeom>
                </p:spPr>
              </p:pic>
              <p:cxnSp>
                <p:nvCxnSpPr>
                  <p:cNvPr id="42" name="曲线连接符 41">
                    <a:extLst>
                      <a:ext uri="{FF2B5EF4-FFF2-40B4-BE49-F238E27FC236}">
                        <a16:creationId xmlns:a16="http://schemas.microsoft.com/office/drawing/2014/main" id="{55DA1915-2789-B0E0-27D8-C973F6A8ABB7}"/>
                      </a:ext>
                    </a:extLst>
                  </p:cNvPr>
                  <p:cNvCxnSpPr>
                    <a:endCxn id="41" idx="2"/>
                  </p:cNvCxnSpPr>
                  <p:nvPr/>
                </p:nvCxnSpPr>
                <p:spPr>
                  <a:xfrm rot="10800000">
                    <a:off x="10581198" y="4193607"/>
                    <a:ext cx="633469" cy="368650"/>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A0C6568-BE3F-340C-2DCB-79EBEC941BF7}"/>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34" name="文本框 33">
                      <a:extLst>
                        <a:ext uri="{FF2B5EF4-FFF2-40B4-BE49-F238E27FC236}">
                          <a16:creationId xmlns:a16="http://schemas.microsoft.com/office/drawing/2014/main" id="{8A0C6568-BE3F-340C-2DCB-79EBEC941BF7}"/>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3E1504B-B188-2D17-388B-67769FA466BA}"/>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35" name="文本框 34">
                      <a:extLst>
                        <a:ext uri="{FF2B5EF4-FFF2-40B4-BE49-F238E27FC236}">
                          <a16:creationId xmlns:a16="http://schemas.microsoft.com/office/drawing/2014/main" id="{03E1504B-B188-2D17-388B-67769FA466BA}"/>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6506A3A5-809E-7100-5F9A-C44D091E7059}"/>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36" name="文本框 35">
                      <a:extLst>
                        <a:ext uri="{FF2B5EF4-FFF2-40B4-BE49-F238E27FC236}">
                          <a16:creationId xmlns:a16="http://schemas.microsoft.com/office/drawing/2014/main" id="{6506A3A5-809E-7100-5F9A-C44D091E7059}"/>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689E94-CAA0-C6B5-ACA3-0CCAACAC6CD3}"/>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7689E94-CAA0-C6B5-ACA3-0CCAACAC6CD3}"/>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37F4EB5-3191-AA89-76E1-3291CC778D22}"/>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38" name="文本框 37">
                      <a:extLst>
                        <a:ext uri="{FF2B5EF4-FFF2-40B4-BE49-F238E27FC236}">
                          <a16:creationId xmlns:a16="http://schemas.microsoft.com/office/drawing/2014/main" id="{037F4EB5-3191-AA89-76E1-3291CC778D22}"/>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14"/>
                      <a:stretch>
                        <a:fillRect/>
                      </a:stretch>
                    </a:blipFill>
                  </p:spPr>
                  <p:txBody>
                    <a:bodyPr/>
                    <a:lstStyle/>
                    <a:p>
                      <a:r>
                        <a:rPr lang="zh-CN" altLang="en-US">
                          <a:noFill/>
                        </a:rPr>
                        <a:t> </a:t>
                      </a:r>
                    </a:p>
                  </p:txBody>
                </p:sp>
              </mc:Fallback>
            </mc:AlternateContent>
          </p:grpSp>
          <p:sp>
            <p:nvSpPr>
              <p:cNvPr id="32" name="文本框 31">
                <a:extLst>
                  <a:ext uri="{FF2B5EF4-FFF2-40B4-BE49-F238E27FC236}">
                    <a16:creationId xmlns:a16="http://schemas.microsoft.com/office/drawing/2014/main" id="{97C5369B-FC69-008F-13C1-A1F085173A34}"/>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3" name="组合 2">
              <a:extLst>
                <a:ext uri="{FF2B5EF4-FFF2-40B4-BE49-F238E27FC236}">
                  <a16:creationId xmlns:a16="http://schemas.microsoft.com/office/drawing/2014/main" id="{82D375CA-C553-13E8-F854-70ABB16EB442}"/>
                </a:ext>
              </a:extLst>
            </p:cNvPr>
            <p:cNvGrpSpPr/>
            <p:nvPr/>
          </p:nvGrpSpPr>
          <p:grpSpPr>
            <a:xfrm>
              <a:off x="2562775" y="3613427"/>
              <a:ext cx="491136" cy="806644"/>
              <a:chOff x="1167192" y="4298115"/>
              <a:chExt cx="491136" cy="806644"/>
            </a:xfrm>
          </p:grpSpPr>
          <p:grpSp>
            <p:nvGrpSpPr>
              <p:cNvPr id="4" name="图形 4">
                <a:extLst>
                  <a:ext uri="{FF2B5EF4-FFF2-40B4-BE49-F238E27FC236}">
                    <a16:creationId xmlns:a16="http://schemas.microsoft.com/office/drawing/2014/main" id="{D99707D1-AF3F-B46C-67F0-8528185AA6C1}"/>
                  </a:ext>
                </a:extLst>
              </p:cNvPr>
              <p:cNvGrpSpPr/>
              <p:nvPr/>
            </p:nvGrpSpPr>
            <p:grpSpPr>
              <a:xfrm>
                <a:off x="1167192" y="4814439"/>
                <a:ext cx="491136" cy="290320"/>
                <a:chOff x="7619636" y="647566"/>
                <a:chExt cx="418962" cy="247656"/>
              </a:xfrm>
            </p:grpSpPr>
            <p:sp>
              <p:nvSpPr>
                <p:cNvPr id="7" name="任意形状 107">
                  <a:extLst>
                    <a:ext uri="{FF2B5EF4-FFF2-40B4-BE49-F238E27FC236}">
                      <a16:creationId xmlns:a16="http://schemas.microsoft.com/office/drawing/2014/main" id="{6F4A9960-98D0-7F05-E779-D996999D11B5}"/>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9" name="任意形状 108">
                  <a:extLst>
                    <a:ext uri="{FF2B5EF4-FFF2-40B4-BE49-F238E27FC236}">
                      <a16:creationId xmlns:a16="http://schemas.microsoft.com/office/drawing/2014/main" id="{0BBD5E81-FDCE-F23B-4D40-AA9EE1624CAE}"/>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0" name="任意形状 109">
                  <a:extLst>
                    <a:ext uri="{FF2B5EF4-FFF2-40B4-BE49-F238E27FC236}">
                      <a16:creationId xmlns:a16="http://schemas.microsoft.com/office/drawing/2014/main" id="{37175A9D-42A0-44F4-B4E1-68BE0941812B}"/>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2" name="任意形状 110">
                  <a:extLst>
                    <a:ext uri="{FF2B5EF4-FFF2-40B4-BE49-F238E27FC236}">
                      <a16:creationId xmlns:a16="http://schemas.microsoft.com/office/drawing/2014/main" id="{ECBFB3AD-68C3-73EE-6CA9-7249F5C82554}"/>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3" name="任意形状 111">
                  <a:extLst>
                    <a:ext uri="{FF2B5EF4-FFF2-40B4-BE49-F238E27FC236}">
                      <a16:creationId xmlns:a16="http://schemas.microsoft.com/office/drawing/2014/main" id="{24BDD217-A21F-A0B3-5478-DEC1A0C2E880}"/>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4" name="任意形状 112">
                  <a:extLst>
                    <a:ext uri="{FF2B5EF4-FFF2-40B4-BE49-F238E27FC236}">
                      <a16:creationId xmlns:a16="http://schemas.microsoft.com/office/drawing/2014/main" id="{C7422533-899D-71E7-DB78-BFA7D580362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5" name="任意形状 113">
                  <a:extLst>
                    <a:ext uri="{FF2B5EF4-FFF2-40B4-BE49-F238E27FC236}">
                      <a16:creationId xmlns:a16="http://schemas.microsoft.com/office/drawing/2014/main" id="{262D92EE-FB43-A672-BC91-791D45E56CA3}"/>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6" name="任意形状 114">
                  <a:extLst>
                    <a:ext uri="{FF2B5EF4-FFF2-40B4-BE49-F238E27FC236}">
                      <a16:creationId xmlns:a16="http://schemas.microsoft.com/office/drawing/2014/main" id="{9CD0D29F-4C42-E294-A2D6-6B3E1520165F}"/>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7" name="任意形状 115">
                  <a:extLst>
                    <a:ext uri="{FF2B5EF4-FFF2-40B4-BE49-F238E27FC236}">
                      <a16:creationId xmlns:a16="http://schemas.microsoft.com/office/drawing/2014/main" id="{2B881C68-A972-8C0D-75C3-CCC937AA5375}"/>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8" name="任意形状 116">
                  <a:extLst>
                    <a:ext uri="{FF2B5EF4-FFF2-40B4-BE49-F238E27FC236}">
                      <a16:creationId xmlns:a16="http://schemas.microsoft.com/office/drawing/2014/main" id="{E4FB7828-9085-BC55-D2DB-C884E16BCE9B}"/>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9" name="任意形状 117">
                  <a:extLst>
                    <a:ext uri="{FF2B5EF4-FFF2-40B4-BE49-F238E27FC236}">
                      <a16:creationId xmlns:a16="http://schemas.microsoft.com/office/drawing/2014/main" id="{C6B3408D-0C71-54DA-B3D4-5D6D7B720050}"/>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20" name="任意形状 118">
                  <a:extLst>
                    <a:ext uri="{FF2B5EF4-FFF2-40B4-BE49-F238E27FC236}">
                      <a16:creationId xmlns:a16="http://schemas.microsoft.com/office/drawing/2014/main" id="{5B53EDD8-79DF-5FC4-316B-2FD250906034}"/>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1" name="任意形状 119">
                  <a:extLst>
                    <a:ext uri="{FF2B5EF4-FFF2-40B4-BE49-F238E27FC236}">
                      <a16:creationId xmlns:a16="http://schemas.microsoft.com/office/drawing/2014/main" id="{F4AE5BBA-5E3C-E1A4-D2E0-3858013B6DD7}"/>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2" name="任意形状 120">
                  <a:extLst>
                    <a:ext uri="{FF2B5EF4-FFF2-40B4-BE49-F238E27FC236}">
                      <a16:creationId xmlns:a16="http://schemas.microsoft.com/office/drawing/2014/main" id="{17CE70D1-8848-81D5-8A6A-46B4D661CD0F}"/>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3" name="任意形状 121">
                  <a:extLst>
                    <a:ext uri="{FF2B5EF4-FFF2-40B4-BE49-F238E27FC236}">
                      <a16:creationId xmlns:a16="http://schemas.microsoft.com/office/drawing/2014/main" id="{7A268F3C-54F2-B245-44B3-440C77DF959A}"/>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5" name="任意形状 122">
                  <a:extLst>
                    <a:ext uri="{FF2B5EF4-FFF2-40B4-BE49-F238E27FC236}">
                      <a16:creationId xmlns:a16="http://schemas.microsoft.com/office/drawing/2014/main" id="{03C143F9-B629-ADA2-23A3-BB1AC48B06A6}"/>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6" name="任意形状 123">
                  <a:extLst>
                    <a:ext uri="{FF2B5EF4-FFF2-40B4-BE49-F238E27FC236}">
                      <a16:creationId xmlns:a16="http://schemas.microsoft.com/office/drawing/2014/main" id="{44E714EB-1295-23CA-4BBB-6EBFA8948968}"/>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7" name="任意形状 124">
                  <a:extLst>
                    <a:ext uri="{FF2B5EF4-FFF2-40B4-BE49-F238E27FC236}">
                      <a16:creationId xmlns:a16="http://schemas.microsoft.com/office/drawing/2014/main" id="{B133FD9B-FF8B-A6ED-BD02-278A91A51526}"/>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28" name="任意形状 125">
                  <a:extLst>
                    <a:ext uri="{FF2B5EF4-FFF2-40B4-BE49-F238E27FC236}">
                      <a16:creationId xmlns:a16="http://schemas.microsoft.com/office/drawing/2014/main" id="{5AD87BE6-06AE-88EC-2CF9-9D9B49597E9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29" name="任意形状 126">
                  <a:extLst>
                    <a:ext uri="{FF2B5EF4-FFF2-40B4-BE49-F238E27FC236}">
                      <a16:creationId xmlns:a16="http://schemas.microsoft.com/office/drawing/2014/main" id="{B9D8CB4B-3123-E89A-ACE3-EB597D4C2590}"/>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53" name="任意形状 127">
                  <a:extLst>
                    <a:ext uri="{FF2B5EF4-FFF2-40B4-BE49-F238E27FC236}">
                      <a16:creationId xmlns:a16="http://schemas.microsoft.com/office/drawing/2014/main" id="{2319A7D6-39C0-CC39-85B1-5BB3494B9EEB}"/>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54" name="任意形状 128">
                  <a:extLst>
                    <a:ext uri="{FF2B5EF4-FFF2-40B4-BE49-F238E27FC236}">
                      <a16:creationId xmlns:a16="http://schemas.microsoft.com/office/drawing/2014/main" id="{2D87FCA3-8613-A1FC-A84E-7CFF69AE4D4F}"/>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55" name="任意形状 129">
                  <a:extLst>
                    <a:ext uri="{FF2B5EF4-FFF2-40B4-BE49-F238E27FC236}">
                      <a16:creationId xmlns:a16="http://schemas.microsoft.com/office/drawing/2014/main" id="{B6E5BBDA-E9CF-D650-3DA5-AF793A424C96}"/>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56" name="任意形状 130">
                  <a:extLst>
                    <a:ext uri="{FF2B5EF4-FFF2-40B4-BE49-F238E27FC236}">
                      <a16:creationId xmlns:a16="http://schemas.microsoft.com/office/drawing/2014/main" id="{8562912D-7E9A-F520-94F5-B8B3128A4D4F}"/>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57" name="任意形状 131">
                  <a:extLst>
                    <a:ext uri="{FF2B5EF4-FFF2-40B4-BE49-F238E27FC236}">
                      <a16:creationId xmlns:a16="http://schemas.microsoft.com/office/drawing/2014/main" id="{E5E8C7B8-472B-C717-F309-01AC8F927397}"/>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6" name="图片 5">
                <a:extLst>
                  <a:ext uri="{FF2B5EF4-FFF2-40B4-BE49-F238E27FC236}">
                    <a16:creationId xmlns:a16="http://schemas.microsoft.com/office/drawing/2014/main" id="{99726D77-8936-A4D1-74D2-1E745AEB0CDE}"/>
                  </a:ext>
                </a:extLst>
              </p:cNvPr>
              <p:cNvPicPr>
                <a:picLocks noChangeAspect="1"/>
              </p:cNvPicPr>
              <p:nvPr/>
            </p:nvPicPr>
            <p:blipFill>
              <a:blip r:embed="rId15"/>
              <a:stretch>
                <a:fillRect/>
              </a:stretch>
            </p:blipFill>
            <p:spPr>
              <a:xfrm>
                <a:off x="1167192" y="4298115"/>
                <a:ext cx="488203" cy="488203"/>
              </a:xfrm>
              <a:prstGeom prst="rect">
                <a:avLst/>
              </a:prstGeom>
            </p:spPr>
          </p:pic>
        </p:grpSp>
      </p:grpSp>
      <mc:AlternateContent xmlns:mc="http://schemas.openxmlformats.org/markup-compatibility/2006">
        <mc:Choice xmlns:a14="http://schemas.microsoft.com/office/drawing/2010/main" Requires="a14">
          <p:sp>
            <p:nvSpPr>
              <p:cNvPr id="80" name="文本框 79">
                <a:extLst>
                  <a:ext uri="{FF2B5EF4-FFF2-40B4-BE49-F238E27FC236}">
                    <a16:creationId xmlns:a16="http://schemas.microsoft.com/office/drawing/2014/main" id="{A3EFE49D-D5C8-6342-43F3-5C516B1407A8}"/>
                  </a:ext>
                </a:extLst>
              </p:cNvPr>
              <p:cNvSpPr txBox="1"/>
              <p:nvPr/>
            </p:nvSpPr>
            <p:spPr>
              <a:xfrm>
                <a:off x="11134801" y="6260033"/>
                <a:ext cx="39523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𝛽</m:t>
                      </m:r>
                    </m:oMath>
                  </m:oMathPara>
                </a14:m>
                <a:endParaRPr kumimoji="1" lang="zh-CN" altLang="en-US" dirty="0"/>
              </a:p>
            </p:txBody>
          </p:sp>
        </mc:Choice>
        <mc:Fallback>
          <p:sp>
            <p:nvSpPr>
              <p:cNvPr id="80" name="文本框 79">
                <a:extLst>
                  <a:ext uri="{FF2B5EF4-FFF2-40B4-BE49-F238E27FC236}">
                    <a16:creationId xmlns:a16="http://schemas.microsoft.com/office/drawing/2014/main" id="{A3EFE49D-D5C8-6342-43F3-5C516B1407A8}"/>
                  </a:ext>
                </a:extLst>
              </p:cNvPr>
              <p:cNvSpPr txBox="1">
                <a:spLocks noRot="1" noChangeAspect="1" noMove="1" noResize="1" noEditPoints="1" noAdjustHandles="1" noChangeArrowheads="1" noChangeShapeType="1" noTextEdit="1"/>
              </p:cNvSpPr>
              <p:nvPr/>
            </p:nvSpPr>
            <p:spPr>
              <a:xfrm>
                <a:off x="11134801" y="6260033"/>
                <a:ext cx="395236" cy="369332"/>
              </a:xfrm>
              <a:prstGeom prst="rect">
                <a:avLst/>
              </a:prstGeom>
              <a:blipFill>
                <a:blip r:embed="rId16"/>
                <a:stretch>
                  <a:fillRect b="-20000"/>
                </a:stretch>
              </a:blipFill>
            </p:spPr>
            <p:txBody>
              <a:bodyPr/>
              <a:lstStyle/>
              <a:p>
                <a:r>
                  <a:rPr lang="zh-CN" altLang="en-US">
                    <a:noFill/>
                  </a:rPr>
                  <a:t> </a:t>
                </a:r>
              </a:p>
            </p:txBody>
          </p:sp>
        </mc:Fallback>
      </mc:AlternateContent>
      <p:sp>
        <p:nvSpPr>
          <p:cNvPr id="78" name="右箭头 77">
            <a:extLst>
              <a:ext uri="{FF2B5EF4-FFF2-40B4-BE49-F238E27FC236}">
                <a16:creationId xmlns:a16="http://schemas.microsoft.com/office/drawing/2014/main" id="{8AD316FD-ACD1-BE65-D4B0-7B9659B08171}"/>
              </a:ext>
            </a:extLst>
          </p:cNvPr>
          <p:cNvSpPr/>
          <p:nvPr/>
        </p:nvSpPr>
        <p:spPr>
          <a:xfrm>
            <a:off x="6192310" y="5951794"/>
            <a:ext cx="5517158" cy="409437"/>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3" name="矩形 122">
            <a:extLst>
              <a:ext uri="{FF2B5EF4-FFF2-40B4-BE49-F238E27FC236}">
                <a16:creationId xmlns:a16="http://schemas.microsoft.com/office/drawing/2014/main" id="{1B941358-4C2F-828D-A658-73C1BDAC5D71}"/>
              </a:ext>
            </a:extLst>
          </p:cNvPr>
          <p:cNvSpPr/>
          <p:nvPr/>
        </p:nvSpPr>
        <p:spPr>
          <a:xfrm>
            <a:off x="862655" y="6057276"/>
            <a:ext cx="5325383" cy="20275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文本框 133">
            <a:extLst>
              <a:ext uri="{FF2B5EF4-FFF2-40B4-BE49-F238E27FC236}">
                <a16:creationId xmlns:a16="http://schemas.microsoft.com/office/drawing/2014/main" id="{85978649-87E6-FF3A-F158-2B4121026289}"/>
              </a:ext>
            </a:extLst>
          </p:cNvPr>
          <p:cNvSpPr txBox="1"/>
          <p:nvPr/>
        </p:nvSpPr>
        <p:spPr>
          <a:xfrm>
            <a:off x="5786087" y="3629718"/>
            <a:ext cx="678391" cy="1107996"/>
          </a:xfrm>
          <a:prstGeom prst="rect">
            <a:avLst/>
          </a:prstGeom>
        </p:spPr>
        <p:txBody>
          <a:bodyPr wrap="none" rtlCol="0">
            <a:spAutoFit/>
          </a:bodyPr>
          <a:lstStyle/>
          <a:p>
            <a:pPr algn="l"/>
            <a:r>
              <a:rPr kumimoji="1" lang="en-US" altLang="zh-CN" sz="6600" dirty="0"/>
              <a:t>&gt;</a:t>
            </a:r>
            <a:endParaRPr kumimoji="1" lang="zh-CN" altLang="en-US" sz="6600" dirty="0"/>
          </a:p>
        </p:txBody>
      </p:sp>
      <p:sp>
        <p:nvSpPr>
          <p:cNvPr id="139" name="文本框 138">
            <a:extLst>
              <a:ext uri="{FF2B5EF4-FFF2-40B4-BE49-F238E27FC236}">
                <a16:creationId xmlns:a16="http://schemas.microsoft.com/office/drawing/2014/main" id="{CB6510DE-3BF7-4FBE-B68C-7B8867DD347A}"/>
              </a:ext>
            </a:extLst>
          </p:cNvPr>
          <p:cNvSpPr txBox="1"/>
          <p:nvPr/>
        </p:nvSpPr>
        <p:spPr>
          <a:xfrm>
            <a:off x="5748024" y="3615007"/>
            <a:ext cx="678391" cy="1107996"/>
          </a:xfrm>
          <a:prstGeom prst="rect">
            <a:avLst/>
          </a:prstGeom>
        </p:spPr>
        <p:txBody>
          <a:bodyPr wrap="none" rtlCol="0">
            <a:spAutoFit/>
          </a:bodyPr>
          <a:lstStyle/>
          <a:p>
            <a:pPr algn="l"/>
            <a:r>
              <a:rPr kumimoji="1" lang="en-US" altLang="zh-CN" sz="6600" dirty="0"/>
              <a:t>&lt;</a:t>
            </a:r>
            <a:endParaRPr kumimoji="1" lang="zh-CN" altLang="en-US" sz="6600" dirty="0"/>
          </a:p>
        </p:txBody>
      </p:sp>
      <p:sp>
        <p:nvSpPr>
          <p:cNvPr id="130" name="矩形 129">
            <a:extLst>
              <a:ext uri="{FF2B5EF4-FFF2-40B4-BE49-F238E27FC236}">
                <a16:creationId xmlns:a16="http://schemas.microsoft.com/office/drawing/2014/main" id="{12A1E642-7CFA-E16E-BDF4-45546F1C40D1}"/>
              </a:ext>
            </a:extLst>
          </p:cNvPr>
          <p:cNvSpPr/>
          <p:nvPr/>
        </p:nvSpPr>
        <p:spPr>
          <a:xfrm>
            <a:off x="6143625" y="5975893"/>
            <a:ext cx="88900" cy="280776"/>
          </a:xfrm>
          <a:prstGeom prst="rect">
            <a:avLst/>
          </a:prstGeom>
          <a:gradFill>
            <a:gsLst>
              <a:gs pos="25000">
                <a:schemeClr val="accent3"/>
              </a:gs>
              <a:gs pos="75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46" name="文本框 45">
                <a:extLst>
                  <a:ext uri="{FF2B5EF4-FFF2-40B4-BE49-F238E27FC236}">
                    <a16:creationId xmlns:a16="http://schemas.microsoft.com/office/drawing/2014/main" id="{FA66B531-67CF-9FF3-E13E-FAB263E6C720}"/>
                  </a:ext>
                </a:extLst>
              </p:cNvPr>
              <p:cNvSpPr txBox="1"/>
              <p:nvPr/>
            </p:nvSpPr>
            <p:spPr>
              <a:xfrm>
                <a:off x="7386171" y="5349900"/>
                <a:ext cx="4354847"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Mixed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𝑀</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p:sp>
            <p:nvSpPr>
              <p:cNvPr id="46" name="文本框 45">
                <a:extLst>
                  <a:ext uri="{FF2B5EF4-FFF2-40B4-BE49-F238E27FC236}">
                    <a16:creationId xmlns:a16="http://schemas.microsoft.com/office/drawing/2014/main" id="{FA66B531-67CF-9FF3-E13E-FAB263E6C720}"/>
                  </a:ext>
                </a:extLst>
              </p:cNvPr>
              <p:cNvSpPr txBox="1">
                <a:spLocks noRot="1" noChangeAspect="1" noMove="1" noResize="1" noEditPoints="1" noAdjustHandles="1" noChangeArrowheads="1" noChangeShapeType="1" noTextEdit="1"/>
              </p:cNvSpPr>
              <p:nvPr/>
            </p:nvSpPr>
            <p:spPr>
              <a:xfrm>
                <a:off x="7386171" y="5349900"/>
                <a:ext cx="4354847" cy="369332"/>
              </a:xfrm>
              <a:prstGeom prst="rect">
                <a:avLst/>
              </a:prstGeom>
              <a:blipFill>
                <a:blip r:embed="rId17"/>
                <a:stretch>
                  <a:fillRect l="-1159" t="-3125" b="-18750"/>
                </a:stretch>
              </a:blipFill>
              <a:ln w="19050">
                <a:solidFill>
                  <a:schemeClr val="accent1">
                    <a:shade val="15000"/>
                  </a:schemeClr>
                </a:solidFill>
              </a:ln>
            </p:spPr>
            <p:txBody>
              <a:bodyPr/>
              <a:lstStyle/>
              <a:p>
                <a:r>
                  <a:rPr lang="zh-CN" altLang="en-US">
                    <a:noFill/>
                  </a:rPr>
                  <a:t> </a:t>
                </a:r>
              </a:p>
            </p:txBody>
          </p:sp>
        </mc:Fallback>
      </mc:AlternateContent>
      <p:grpSp>
        <p:nvGrpSpPr>
          <p:cNvPr id="100" name="组合 99">
            <a:extLst>
              <a:ext uri="{FF2B5EF4-FFF2-40B4-BE49-F238E27FC236}">
                <a16:creationId xmlns:a16="http://schemas.microsoft.com/office/drawing/2014/main" id="{B8BF2926-93DC-44CD-3213-A2A16A9B3521}"/>
              </a:ext>
            </a:extLst>
          </p:cNvPr>
          <p:cNvGrpSpPr/>
          <p:nvPr/>
        </p:nvGrpSpPr>
        <p:grpSpPr>
          <a:xfrm>
            <a:off x="6769466" y="3185964"/>
            <a:ext cx="5320145" cy="1601999"/>
            <a:chOff x="6769466" y="3185964"/>
            <a:chExt cx="5320145" cy="1601999"/>
          </a:xfrm>
        </p:grpSpPr>
        <p:grpSp>
          <p:nvGrpSpPr>
            <p:cNvPr id="116" name="组合 115">
              <a:extLst>
                <a:ext uri="{FF2B5EF4-FFF2-40B4-BE49-F238E27FC236}">
                  <a16:creationId xmlns:a16="http://schemas.microsoft.com/office/drawing/2014/main" id="{F7ED0C4A-8AFD-24D2-7D83-66ECD38DEEF6}"/>
                </a:ext>
              </a:extLst>
            </p:cNvPr>
            <p:cNvGrpSpPr/>
            <p:nvPr/>
          </p:nvGrpSpPr>
          <p:grpSpPr>
            <a:xfrm>
              <a:off x="6769466" y="3185964"/>
              <a:ext cx="5320145" cy="1601999"/>
              <a:chOff x="6769466" y="3185964"/>
              <a:chExt cx="5320145" cy="1601999"/>
            </a:xfrm>
          </p:grpSpPr>
          <p:grpSp>
            <p:nvGrpSpPr>
              <p:cNvPr id="177" name="组合 176">
                <a:extLst>
                  <a:ext uri="{FF2B5EF4-FFF2-40B4-BE49-F238E27FC236}">
                    <a16:creationId xmlns:a16="http://schemas.microsoft.com/office/drawing/2014/main" id="{6B0133C5-98F9-A578-3C52-70DC02C5A79A}"/>
                  </a:ext>
                </a:extLst>
              </p:cNvPr>
              <p:cNvGrpSpPr/>
              <p:nvPr/>
            </p:nvGrpSpPr>
            <p:grpSpPr>
              <a:xfrm>
                <a:off x="10104590" y="3185964"/>
                <a:ext cx="1985021" cy="1579963"/>
                <a:chOff x="13296831" y="6084832"/>
                <a:chExt cx="3647221" cy="2764738"/>
              </a:xfrm>
            </p:grpSpPr>
            <p:grpSp>
              <p:nvGrpSpPr>
                <p:cNvPr id="200" name="组合 199">
                  <a:extLst>
                    <a:ext uri="{FF2B5EF4-FFF2-40B4-BE49-F238E27FC236}">
                      <a16:creationId xmlns:a16="http://schemas.microsoft.com/office/drawing/2014/main" id="{34833528-19D4-8016-F1F6-A7AA6BED95B2}"/>
                    </a:ext>
                  </a:extLst>
                </p:cNvPr>
                <p:cNvGrpSpPr/>
                <p:nvPr/>
              </p:nvGrpSpPr>
              <p:grpSpPr>
                <a:xfrm>
                  <a:off x="13296831" y="6084832"/>
                  <a:ext cx="3647221" cy="2764738"/>
                  <a:chOff x="8162575" y="3444977"/>
                  <a:chExt cx="3647221" cy="2764738"/>
                </a:xfrm>
              </p:grpSpPr>
              <p:grpSp>
                <p:nvGrpSpPr>
                  <p:cNvPr id="206" name="组合 205">
                    <a:extLst>
                      <a:ext uri="{FF2B5EF4-FFF2-40B4-BE49-F238E27FC236}">
                        <a16:creationId xmlns:a16="http://schemas.microsoft.com/office/drawing/2014/main" id="{F6E3E7F9-3160-5D5F-FD41-3D371FCEF1E6}"/>
                      </a:ext>
                    </a:extLst>
                  </p:cNvPr>
                  <p:cNvGrpSpPr/>
                  <p:nvPr/>
                </p:nvGrpSpPr>
                <p:grpSpPr>
                  <a:xfrm>
                    <a:off x="8162575" y="3444977"/>
                    <a:ext cx="3647221" cy="2764738"/>
                    <a:chOff x="8396287" y="3474675"/>
                    <a:chExt cx="3647221" cy="2764738"/>
                  </a:xfrm>
                </p:grpSpPr>
                <p:grpSp>
                  <p:nvGrpSpPr>
                    <p:cNvPr id="208" name="组合 207">
                      <a:extLst>
                        <a:ext uri="{FF2B5EF4-FFF2-40B4-BE49-F238E27FC236}">
                          <a16:creationId xmlns:a16="http://schemas.microsoft.com/office/drawing/2014/main" id="{E3D3FCEC-DD54-2BC0-05D1-7A05A5348580}"/>
                        </a:ext>
                      </a:extLst>
                    </p:cNvPr>
                    <p:cNvGrpSpPr/>
                    <p:nvPr/>
                  </p:nvGrpSpPr>
                  <p:grpSpPr>
                    <a:xfrm>
                      <a:off x="8396287" y="3834141"/>
                      <a:ext cx="3647221" cy="2405272"/>
                      <a:chOff x="542676" y="652667"/>
                      <a:chExt cx="3647221" cy="2405272"/>
                    </a:xfrm>
                  </p:grpSpPr>
                  <p:pic>
                    <p:nvPicPr>
                      <p:cNvPr id="212" name="图形 211" descr="用户">
                        <a:extLst>
                          <a:ext uri="{FF2B5EF4-FFF2-40B4-BE49-F238E27FC236}">
                            <a16:creationId xmlns:a16="http://schemas.microsoft.com/office/drawing/2014/main" id="{3DAF1914-0175-26F4-5E07-AE18D2EC06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773" y="2339007"/>
                        <a:ext cx="718932" cy="718932"/>
                      </a:xfrm>
                      <a:prstGeom prst="rect">
                        <a:avLst/>
                      </a:prstGeom>
                    </p:spPr>
                  </p:pic>
                  <p:pic>
                    <p:nvPicPr>
                      <p:cNvPr id="213" name="图形 212" descr="用户">
                        <a:extLst>
                          <a:ext uri="{FF2B5EF4-FFF2-40B4-BE49-F238E27FC236}">
                            <a16:creationId xmlns:a16="http://schemas.microsoft.com/office/drawing/2014/main" id="{AB95F25B-0EBD-775D-ED3B-9B7295A371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195" y="652667"/>
                        <a:ext cx="718932" cy="718932"/>
                      </a:xfrm>
                      <a:prstGeom prst="rect">
                        <a:avLst/>
                      </a:prstGeom>
                    </p:spPr>
                  </p:pic>
                  <p:pic>
                    <p:nvPicPr>
                      <p:cNvPr id="214" name="图形 213" descr="用户">
                        <a:extLst>
                          <a:ext uri="{FF2B5EF4-FFF2-40B4-BE49-F238E27FC236}">
                            <a16:creationId xmlns:a16="http://schemas.microsoft.com/office/drawing/2014/main" id="{382BB0A8-0274-0CDC-073D-1A6C32398F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70965" y="2184552"/>
                        <a:ext cx="718932" cy="718932"/>
                      </a:xfrm>
                      <a:prstGeom prst="rect">
                        <a:avLst/>
                      </a:prstGeom>
                    </p:spPr>
                  </p:pic>
                  <p:cxnSp>
                    <p:nvCxnSpPr>
                      <p:cNvPr id="215" name="直线连接符 214">
                        <a:extLst>
                          <a:ext uri="{FF2B5EF4-FFF2-40B4-BE49-F238E27FC236}">
                            <a16:creationId xmlns:a16="http://schemas.microsoft.com/office/drawing/2014/main" id="{AF15E2FA-EDCA-D8CB-B455-1C99F5DDA546}"/>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6" name="直线连接符 215">
                        <a:extLst>
                          <a:ext uri="{FF2B5EF4-FFF2-40B4-BE49-F238E27FC236}">
                            <a16:creationId xmlns:a16="http://schemas.microsoft.com/office/drawing/2014/main" id="{6255C406-3B88-8BCE-894E-A2C92A5CFCD3}"/>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17" name="文本框 216">
                        <a:extLst>
                          <a:ext uri="{FF2B5EF4-FFF2-40B4-BE49-F238E27FC236}">
                            <a16:creationId xmlns:a16="http://schemas.microsoft.com/office/drawing/2014/main" id="{46E03B89-81A0-F504-D7AF-E1289347F158}"/>
                          </a:ext>
                        </a:extLst>
                      </p:cNvPr>
                      <p:cNvSpPr txBox="1"/>
                      <p:nvPr/>
                    </p:nvSpPr>
                    <p:spPr>
                      <a:xfrm>
                        <a:off x="542676" y="1614841"/>
                        <a:ext cx="1108602" cy="592427"/>
                      </a:xfrm>
                      <a:prstGeom prst="rect">
                        <a:avLst/>
                      </a:prstGeom>
                      <a:noFill/>
                    </p:spPr>
                    <p:txBody>
                      <a:bodyPr wrap="square" rtlCol="0">
                        <a:spAutoFit/>
                      </a:bodyPr>
                      <a:lstStyle/>
                      <a:p>
                        <a:r>
                          <a:rPr lang="en-US" altLang="zh-CN" sz="1600" b="1" dirty="0">
                            <a:solidFill>
                              <a:srgbClr val="7D2883"/>
                            </a:solidFill>
                          </a:rPr>
                          <a:t>...</a:t>
                        </a:r>
                        <a:endParaRPr lang="en-US" altLang="zh-CN" sz="3600" b="1" dirty="0">
                          <a:solidFill>
                            <a:srgbClr val="7D2883"/>
                          </a:solidFill>
                        </a:endParaRPr>
                      </a:p>
                    </p:txBody>
                  </p:sp>
                  <p:cxnSp>
                    <p:nvCxnSpPr>
                      <p:cNvPr id="218" name="直线连接符 19">
                        <a:extLst>
                          <a:ext uri="{FF2B5EF4-FFF2-40B4-BE49-F238E27FC236}">
                            <a16:creationId xmlns:a16="http://schemas.microsoft.com/office/drawing/2014/main" id="{EA7574D0-ACA6-824F-1C9E-FCD43FE142DA}"/>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209" name="图形 208" descr="用户">
                      <a:extLst>
                        <a:ext uri="{FF2B5EF4-FFF2-40B4-BE49-F238E27FC236}">
                          <a16:creationId xmlns:a16="http://schemas.microsoft.com/office/drawing/2014/main" id="{85627EE0-A5A4-CFBA-07F5-468753019D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96852" y="4180612"/>
                      <a:ext cx="718932" cy="718932"/>
                    </a:xfrm>
                    <a:prstGeom prst="rect">
                      <a:avLst/>
                    </a:prstGeom>
                  </p:spPr>
                </p:pic>
                <p:pic>
                  <p:nvPicPr>
                    <p:cNvPr id="210" name="图形 209" descr="用户">
                      <a:extLst>
                        <a:ext uri="{FF2B5EF4-FFF2-40B4-BE49-F238E27FC236}">
                          <a16:creationId xmlns:a16="http://schemas.microsoft.com/office/drawing/2014/main" id="{453B1566-B622-BD0E-1E5B-DCBD581A55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21731" y="3474675"/>
                      <a:ext cx="718932" cy="718932"/>
                    </a:xfrm>
                    <a:prstGeom prst="rect">
                      <a:avLst/>
                    </a:prstGeom>
                  </p:spPr>
                </p:pic>
                <p:cxnSp>
                  <p:nvCxnSpPr>
                    <p:cNvPr id="211" name="曲线连接符 210">
                      <a:extLst>
                        <a:ext uri="{FF2B5EF4-FFF2-40B4-BE49-F238E27FC236}">
                          <a16:creationId xmlns:a16="http://schemas.microsoft.com/office/drawing/2014/main" id="{6BD5DF8E-2243-913E-C8FD-6BC4353C7E5A}"/>
                        </a:ext>
                      </a:extLst>
                    </p:cNvPr>
                    <p:cNvCxnSpPr>
                      <a:cxnSpLocks/>
                      <a:stCxn id="214"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07" name="曲线连接符 206">
                    <a:extLst>
                      <a:ext uri="{FF2B5EF4-FFF2-40B4-BE49-F238E27FC236}">
                        <a16:creationId xmlns:a16="http://schemas.microsoft.com/office/drawing/2014/main" id="{EF37D8B8-2656-9BFE-6391-FD106E11BF8F}"/>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1" name="文本框 200">
                      <a:extLst>
                        <a:ext uri="{FF2B5EF4-FFF2-40B4-BE49-F238E27FC236}">
                          <a16:creationId xmlns:a16="http://schemas.microsoft.com/office/drawing/2014/main" id="{CE573343-505F-8EB6-7928-03FD4DF7F1FF}"/>
                        </a:ext>
                      </a:extLst>
                    </p:cNvPr>
                    <p:cNvSpPr txBox="1"/>
                    <p:nvPr/>
                  </p:nvSpPr>
                  <p:spPr>
                    <a:xfrm>
                      <a:off x="15000903" y="6722689"/>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 name="文本框 6">
                      <a:extLst>
                        <a:ext uri="{FF2B5EF4-FFF2-40B4-BE49-F238E27FC236}">
                          <a16:creationId xmlns:a16="http://schemas.microsoft.com/office/drawing/2014/main" id="{BD439BB4-D7CF-AB42-5A87-633C3D14F427}"/>
                        </a:ext>
                      </a:extLst>
                    </p:cNvPr>
                    <p:cNvSpPr txBox="1">
                      <a:spLocks noRot="1" noChangeAspect="1" noMove="1" noResize="1" noEditPoints="1" noAdjustHandles="1" noChangeArrowheads="1" noChangeShapeType="1" noTextEdit="1"/>
                    </p:cNvSpPr>
                    <p:nvPr/>
                  </p:nvSpPr>
                  <p:spPr>
                    <a:xfrm>
                      <a:off x="15000903" y="6722689"/>
                      <a:ext cx="365806" cy="369331"/>
                    </a:xfrm>
                    <a:prstGeom prst="rect">
                      <a:avLst/>
                    </a:prstGeom>
                    <a:blipFill>
                      <a:blip r:embed="rId18"/>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2" name="文本框 201">
                      <a:extLst>
                        <a:ext uri="{FF2B5EF4-FFF2-40B4-BE49-F238E27FC236}">
                          <a16:creationId xmlns:a16="http://schemas.microsoft.com/office/drawing/2014/main" id="{C7177064-F553-D801-629B-4B884FC3B4F4}"/>
                        </a:ext>
                      </a:extLst>
                    </p:cNvPr>
                    <p:cNvSpPr txBox="1"/>
                    <p:nvPr/>
                  </p:nvSpPr>
                  <p:spPr>
                    <a:xfrm>
                      <a:off x="15520506" y="6904433"/>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9" name="文本框 8">
                      <a:extLst>
                        <a:ext uri="{FF2B5EF4-FFF2-40B4-BE49-F238E27FC236}">
                          <a16:creationId xmlns:a16="http://schemas.microsoft.com/office/drawing/2014/main" id="{3D4E7F87-8DF3-D8D0-C896-75A9B61F6486}"/>
                        </a:ext>
                      </a:extLst>
                    </p:cNvPr>
                    <p:cNvSpPr txBox="1">
                      <a:spLocks noRot="1" noChangeAspect="1" noMove="1" noResize="1" noEditPoints="1" noAdjustHandles="1" noChangeArrowheads="1" noChangeShapeType="1" noTextEdit="1"/>
                    </p:cNvSpPr>
                    <p:nvPr/>
                  </p:nvSpPr>
                  <p:spPr>
                    <a:xfrm>
                      <a:off x="15520506" y="6904433"/>
                      <a:ext cx="365807" cy="369333"/>
                    </a:xfrm>
                    <a:prstGeom prst="rect">
                      <a:avLst/>
                    </a:prstGeom>
                    <a:blipFill>
                      <a:blip r:embed="rId19"/>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3" name="文本框 202">
                      <a:extLst>
                        <a:ext uri="{FF2B5EF4-FFF2-40B4-BE49-F238E27FC236}">
                          <a16:creationId xmlns:a16="http://schemas.microsoft.com/office/drawing/2014/main" id="{3F61C139-B261-A4A9-56DA-5E99750AC45A}"/>
                        </a:ext>
                      </a:extLst>
                    </p:cNvPr>
                    <p:cNvSpPr txBox="1"/>
                    <p:nvPr/>
                  </p:nvSpPr>
                  <p:spPr>
                    <a:xfrm>
                      <a:off x="15814584" y="7702686"/>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0" name="文本框 9">
                      <a:extLst>
                        <a:ext uri="{FF2B5EF4-FFF2-40B4-BE49-F238E27FC236}">
                          <a16:creationId xmlns:a16="http://schemas.microsoft.com/office/drawing/2014/main" id="{38A3E4D4-906E-5F75-169A-A9D048AFBCDF}"/>
                        </a:ext>
                      </a:extLst>
                    </p:cNvPr>
                    <p:cNvSpPr txBox="1">
                      <a:spLocks noRot="1" noChangeAspect="1" noMove="1" noResize="1" noEditPoints="1" noAdjustHandles="1" noChangeArrowheads="1" noChangeShapeType="1" noTextEdit="1"/>
                    </p:cNvSpPr>
                    <p:nvPr/>
                  </p:nvSpPr>
                  <p:spPr>
                    <a:xfrm>
                      <a:off x="15814584" y="7702686"/>
                      <a:ext cx="365806" cy="369331"/>
                    </a:xfrm>
                    <a:prstGeom prst="rect">
                      <a:avLst/>
                    </a:prstGeom>
                    <a:blipFill>
                      <a:blip r:embed="rId20"/>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4" name="文本框 203">
                      <a:extLst>
                        <a:ext uri="{FF2B5EF4-FFF2-40B4-BE49-F238E27FC236}">
                          <a16:creationId xmlns:a16="http://schemas.microsoft.com/office/drawing/2014/main" id="{3286993E-998C-69BD-CAFB-844DFEA1C637}"/>
                        </a:ext>
                      </a:extLst>
                    </p:cNvPr>
                    <p:cNvSpPr txBox="1"/>
                    <p:nvPr/>
                  </p:nvSpPr>
                  <p:spPr>
                    <a:xfrm>
                      <a:off x="14113488" y="7571547"/>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 name="文本框 11">
                      <a:extLst>
                        <a:ext uri="{FF2B5EF4-FFF2-40B4-BE49-F238E27FC236}">
                          <a16:creationId xmlns:a16="http://schemas.microsoft.com/office/drawing/2014/main" id="{674F2DA5-FDF0-0A1D-8BF5-2F63583B5685}"/>
                        </a:ext>
                      </a:extLst>
                    </p:cNvPr>
                    <p:cNvSpPr txBox="1">
                      <a:spLocks noRot="1" noChangeAspect="1" noMove="1" noResize="1" noEditPoints="1" noAdjustHandles="1" noChangeArrowheads="1" noChangeShapeType="1" noTextEdit="1"/>
                    </p:cNvSpPr>
                    <p:nvPr/>
                  </p:nvSpPr>
                  <p:spPr>
                    <a:xfrm>
                      <a:off x="14113488" y="7571547"/>
                      <a:ext cx="365807" cy="369333"/>
                    </a:xfrm>
                    <a:prstGeom prst="rect">
                      <a:avLst/>
                    </a:prstGeom>
                    <a:blipFill>
                      <a:blip r:embed="rId21"/>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 name="文本框 204">
                      <a:extLst>
                        <a:ext uri="{FF2B5EF4-FFF2-40B4-BE49-F238E27FC236}">
                          <a16:creationId xmlns:a16="http://schemas.microsoft.com/office/drawing/2014/main" id="{5E360A47-0FB0-072F-8701-82F35845DE4C}"/>
                        </a:ext>
                      </a:extLst>
                    </p:cNvPr>
                    <p:cNvSpPr txBox="1"/>
                    <p:nvPr/>
                  </p:nvSpPr>
                  <p:spPr>
                    <a:xfrm>
                      <a:off x="14197478" y="6676608"/>
                      <a:ext cx="428513" cy="643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3" name="文本框 12">
                      <a:extLst>
                        <a:ext uri="{FF2B5EF4-FFF2-40B4-BE49-F238E27FC236}">
                          <a16:creationId xmlns:a16="http://schemas.microsoft.com/office/drawing/2014/main" id="{8C20E1C7-280C-E03E-2F5D-9AFD78FEDE9F}"/>
                        </a:ext>
                      </a:extLst>
                    </p:cNvPr>
                    <p:cNvSpPr txBox="1">
                      <a:spLocks noRot="1" noChangeAspect="1" noMove="1" noResize="1" noEditPoints="1" noAdjustHandles="1" noChangeArrowheads="1" noChangeShapeType="1" noTextEdit="1"/>
                    </p:cNvSpPr>
                    <p:nvPr/>
                  </p:nvSpPr>
                  <p:spPr>
                    <a:xfrm>
                      <a:off x="14197478" y="6676608"/>
                      <a:ext cx="428513" cy="643488"/>
                    </a:xfrm>
                    <a:prstGeom prst="rect">
                      <a:avLst/>
                    </a:prstGeom>
                    <a:blipFill>
                      <a:blip r:embed="rId22"/>
                      <a:stretch>
                        <a:fillRect r="-3157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8" name="文本框 177">
                    <a:extLst>
                      <a:ext uri="{FF2B5EF4-FFF2-40B4-BE49-F238E27FC236}">
                        <a16:creationId xmlns:a16="http://schemas.microsoft.com/office/drawing/2014/main" id="{129BA80F-980B-13E8-17F2-C849AB065F52}"/>
                      </a:ext>
                    </a:extLst>
                  </p:cNvPr>
                  <p:cNvSpPr txBox="1"/>
                  <p:nvPr/>
                </p:nvSpPr>
                <p:spPr>
                  <a:xfrm>
                    <a:off x="9106155" y="3927774"/>
                    <a:ext cx="118346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9" name="文本框 28">
                    <a:extLst>
                      <a:ext uri="{FF2B5EF4-FFF2-40B4-BE49-F238E27FC236}">
                        <a16:creationId xmlns:a16="http://schemas.microsoft.com/office/drawing/2014/main" id="{CD2C45D0-D14D-A524-3A4F-2C9A228CE654}"/>
                      </a:ext>
                    </a:extLst>
                  </p:cNvPr>
                  <p:cNvSpPr txBox="1">
                    <a:spLocks noRot="1" noChangeAspect="1" noMove="1" noResize="1" noEditPoints="1" noAdjustHandles="1" noChangeArrowheads="1" noChangeShapeType="1" noTextEdit="1"/>
                  </p:cNvSpPr>
                  <p:nvPr/>
                </p:nvSpPr>
                <p:spPr>
                  <a:xfrm>
                    <a:off x="9106155" y="3927774"/>
                    <a:ext cx="1183466" cy="369332"/>
                  </a:xfrm>
                  <a:prstGeom prst="rect">
                    <a:avLst/>
                  </a:prstGeom>
                  <a:blipFill>
                    <a:blip r:embed="rId23"/>
                    <a:stretch>
                      <a:fillRect b="-16667"/>
                    </a:stretch>
                  </a:blipFill>
                </p:spPr>
                <p:txBody>
                  <a:bodyPr/>
                  <a:lstStyle/>
                  <a:p>
                    <a:r>
                      <a:rPr lang="zh-CN" altLang="en-US">
                        <a:noFill/>
                      </a:rPr>
                      <a:t> </a:t>
                    </a:r>
                  </a:p>
                </p:txBody>
              </p:sp>
            </mc:Fallback>
          </mc:AlternateContent>
          <p:grpSp>
            <p:nvGrpSpPr>
              <p:cNvPr id="179" name="组合 178">
                <a:extLst>
                  <a:ext uri="{FF2B5EF4-FFF2-40B4-BE49-F238E27FC236}">
                    <a16:creationId xmlns:a16="http://schemas.microsoft.com/office/drawing/2014/main" id="{52DF194C-BB2F-D2C9-F5D7-3800B3E8C1B3}"/>
                  </a:ext>
                </a:extLst>
              </p:cNvPr>
              <p:cNvGrpSpPr/>
              <p:nvPr/>
            </p:nvGrpSpPr>
            <p:grpSpPr>
              <a:xfrm>
                <a:off x="6769466" y="3251185"/>
                <a:ext cx="2291794" cy="1536778"/>
                <a:chOff x="8307960" y="2411875"/>
                <a:chExt cx="2291794" cy="1536778"/>
              </a:xfrm>
            </p:grpSpPr>
            <p:grpSp>
              <p:nvGrpSpPr>
                <p:cNvPr id="180" name="组合 179">
                  <a:extLst>
                    <a:ext uri="{FF2B5EF4-FFF2-40B4-BE49-F238E27FC236}">
                      <a16:creationId xmlns:a16="http://schemas.microsoft.com/office/drawing/2014/main" id="{105AC4CC-358D-7E34-C921-D4038DDCC957}"/>
                    </a:ext>
                  </a:extLst>
                </p:cNvPr>
                <p:cNvGrpSpPr/>
                <p:nvPr/>
              </p:nvGrpSpPr>
              <p:grpSpPr>
                <a:xfrm>
                  <a:off x="8605271" y="2411875"/>
                  <a:ext cx="1994483" cy="1536778"/>
                  <a:chOff x="7643784" y="6363235"/>
                  <a:chExt cx="3569435" cy="2764738"/>
                </a:xfrm>
              </p:grpSpPr>
              <p:grpSp>
                <p:nvGrpSpPr>
                  <p:cNvPr id="182" name="组合 181">
                    <a:extLst>
                      <a:ext uri="{FF2B5EF4-FFF2-40B4-BE49-F238E27FC236}">
                        <a16:creationId xmlns:a16="http://schemas.microsoft.com/office/drawing/2014/main" id="{6FF42D9B-AE26-001F-0F21-DCFA842ADE79}"/>
                      </a:ext>
                    </a:extLst>
                  </p:cNvPr>
                  <p:cNvGrpSpPr/>
                  <p:nvPr/>
                </p:nvGrpSpPr>
                <p:grpSpPr>
                  <a:xfrm>
                    <a:off x="7643784" y="6363235"/>
                    <a:ext cx="3569435" cy="2764738"/>
                    <a:chOff x="8346349" y="3474675"/>
                    <a:chExt cx="3569435" cy="2764738"/>
                  </a:xfrm>
                </p:grpSpPr>
                <p:grpSp>
                  <p:nvGrpSpPr>
                    <p:cNvPr id="188" name="组合 187">
                      <a:extLst>
                        <a:ext uri="{FF2B5EF4-FFF2-40B4-BE49-F238E27FC236}">
                          <a16:creationId xmlns:a16="http://schemas.microsoft.com/office/drawing/2014/main" id="{12CEAC3E-0A55-9E26-3D02-9818D7753021}"/>
                        </a:ext>
                      </a:extLst>
                    </p:cNvPr>
                    <p:cNvGrpSpPr/>
                    <p:nvPr/>
                  </p:nvGrpSpPr>
                  <p:grpSpPr>
                    <a:xfrm>
                      <a:off x="8346349" y="3834141"/>
                      <a:ext cx="3569435" cy="2405272"/>
                      <a:chOff x="492738" y="652667"/>
                      <a:chExt cx="3569435" cy="2405272"/>
                    </a:xfrm>
                  </p:grpSpPr>
                  <p:pic>
                    <p:nvPicPr>
                      <p:cNvPr id="192" name="图形 191" descr="用户">
                        <a:extLst>
                          <a:ext uri="{FF2B5EF4-FFF2-40B4-BE49-F238E27FC236}">
                            <a16:creationId xmlns:a16="http://schemas.microsoft.com/office/drawing/2014/main" id="{AD220FBA-0B19-B7ED-3FDB-60C19A794E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773" y="2339007"/>
                        <a:ext cx="718932" cy="718932"/>
                      </a:xfrm>
                      <a:prstGeom prst="rect">
                        <a:avLst/>
                      </a:prstGeom>
                    </p:spPr>
                  </p:pic>
                  <p:pic>
                    <p:nvPicPr>
                      <p:cNvPr id="193" name="图形 192" descr="用户">
                        <a:extLst>
                          <a:ext uri="{FF2B5EF4-FFF2-40B4-BE49-F238E27FC236}">
                            <a16:creationId xmlns:a16="http://schemas.microsoft.com/office/drawing/2014/main" id="{8A93592B-1908-1831-8CE8-69CF91B4E5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195" y="652667"/>
                        <a:ext cx="718932" cy="718932"/>
                      </a:xfrm>
                      <a:prstGeom prst="rect">
                        <a:avLst/>
                      </a:prstGeom>
                    </p:spPr>
                  </p:pic>
                  <p:pic>
                    <p:nvPicPr>
                      <p:cNvPr id="194" name="图形 193" descr="用户">
                        <a:extLst>
                          <a:ext uri="{FF2B5EF4-FFF2-40B4-BE49-F238E27FC236}">
                            <a16:creationId xmlns:a16="http://schemas.microsoft.com/office/drawing/2014/main" id="{7E7B7651-6C35-F295-BDE6-EDB4D04A4F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3241" y="1719594"/>
                        <a:ext cx="718932" cy="718932"/>
                      </a:xfrm>
                      <a:prstGeom prst="rect">
                        <a:avLst/>
                      </a:prstGeom>
                    </p:spPr>
                  </p:pic>
                  <p:cxnSp>
                    <p:nvCxnSpPr>
                      <p:cNvPr id="195" name="直线连接符 194">
                        <a:extLst>
                          <a:ext uri="{FF2B5EF4-FFF2-40B4-BE49-F238E27FC236}">
                            <a16:creationId xmlns:a16="http://schemas.microsoft.com/office/drawing/2014/main" id="{F1A73D71-1B22-19B3-B505-326DEB36406E}"/>
                          </a:ext>
                        </a:extLst>
                      </p:cNvPr>
                      <p:cNvCxnSpPr>
                        <a:cxnSpLocks/>
                      </p:cNvCxnSpPr>
                      <p:nvPr/>
                    </p:nvCxnSpPr>
                    <p:spPr>
                      <a:xfrm flipH="1" flipV="1">
                        <a:off x="2813050" y="1974850"/>
                        <a:ext cx="548005" cy="120015"/>
                      </a:xfrm>
                      <a:prstGeom prst="line">
                        <a:avLst/>
                      </a:prstGeom>
                      <a:ln w="12700" cap="rnd">
                        <a:solidFill>
                          <a:srgbClr val="7D288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6" name="直线连接符 195">
                        <a:extLst>
                          <a:ext uri="{FF2B5EF4-FFF2-40B4-BE49-F238E27FC236}">
                            <a16:creationId xmlns:a16="http://schemas.microsoft.com/office/drawing/2014/main" id="{E2397135-B0D0-18CF-3C4C-BEBF6130B750}"/>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7" name="直线连接符 196">
                        <a:extLst>
                          <a:ext uri="{FF2B5EF4-FFF2-40B4-BE49-F238E27FC236}">
                            <a16:creationId xmlns:a16="http://schemas.microsoft.com/office/drawing/2014/main" id="{F788041D-EC4E-74F6-DF63-3F2F38FAC0AB}"/>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98" name="文本框 197">
                        <a:extLst>
                          <a:ext uri="{FF2B5EF4-FFF2-40B4-BE49-F238E27FC236}">
                            <a16:creationId xmlns:a16="http://schemas.microsoft.com/office/drawing/2014/main" id="{6B13F12B-6F81-9BAD-D60D-9732504901EB}"/>
                          </a:ext>
                        </a:extLst>
                      </p:cNvPr>
                      <p:cNvSpPr txBox="1"/>
                      <p:nvPr/>
                    </p:nvSpPr>
                    <p:spPr>
                      <a:xfrm>
                        <a:off x="492738" y="1556155"/>
                        <a:ext cx="542992" cy="609075"/>
                      </a:xfrm>
                      <a:prstGeom prst="rect">
                        <a:avLst/>
                      </a:prstGeom>
                      <a:noFill/>
                    </p:spPr>
                    <p:txBody>
                      <a:bodyPr wrap="square" rtlCol="0">
                        <a:spAutoFit/>
                      </a:bodyPr>
                      <a:lstStyle/>
                      <a:p>
                        <a:r>
                          <a:rPr lang="en-US" altLang="zh-CN" sz="1600" b="1" dirty="0">
                            <a:solidFill>
                              <a:srgbClr val="7D2883"/>
                            </a:solidFill>
                          </a:rPr>
                          <a:t>...</a:t>
                        </a:r>
                      </a:p>
                    </p:txBody>
                  </p:sp>
                  <p:cxnSp>
                    <p:nvCxnSpPr>
                      <p:cNvPr id="199" name="直线连接符 19">
                        <a:extLst>
                          <a:ext uri="{FF2B5EF4-FFF2-40B4-BE49-F238E27FC236}">
                            <a16:creationId xmlns:a16="http://schemas.microsoft.com/office/drawing/2014/main" id="{827A98A4-9156-AF2E-0C6D-64C8E35D5D70}"/>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89" name="图形 188" descr="用户">
                      <a:extLst>
                        <a:ext uri="{FF2B5EF4-FFF2-40B4-BE49-F238E27FC236}">
                          <a16:creationId xmlns:a16="http://schemas.microsoft.com/office/drawing/2014/main" id="{3788D8B7-F4BD-A74C-3562-E62EBF7850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96852" y="4180612"/>
                      <a:ext cx="718932" cy="718932"/>
                    </a:xfrm>
                    <a:prstGeom prst="rect">
                      <a:avLst/>
                    </a:prstGeom>
                  </p:spPr>
                </p:pic>
                <p:pic>
                  <p:nvPicPr>
                    <p:cNvPr id="190" name="图形 189" descr="用户">
                      <a:extLst>
                        <a:ext uri="{FF2B5EF4-FFF2-40B4-BE49-F238E27FC236}">
                          <a16:creationId xmlns:a16="http://schemas.microsoft.com/office/drawing/2014/main" id="{6C94A40C-658E-425D-F8CC-5236BC2B08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21731" y="3474675"/>
                      <a:ext cx="718932" cy="718932"/>
                    </a:xfrm>
                    <a:prstGeom prst="rect">
                      <a:avLst/>
                    </a:prstGeom>
                  </p:spPr>
                </p:pic>
                <p:cxnSp>
                  <p:nvCxnSpPr>
                    <p:cNvPr id="191" name="曲线连接符 190">
                      <a:extLst>
                        <a:ext uri="{FF2B5EF4-FFF2-40B4-BE49-F238E27FC236}">
                          <a16:creationId xmlns:a16="http://schemas.microsoft.com/office/drawing/2014/main" id="{EF8CF06A-722A-936C-E168-CCF252843119}"/>
                        </a:ext>
                      </a:extLst>
                    </p:cNvPr>
                    <p:cNvCxnSpPr>
                      <a:endCxn id="190" idx="2"/>
                    </p:cNvCxnSpPr>
                    <p:nvPr/>
                  </p:nvCxnSpPr>
                  <p:spPr>
                    <a:xfrm rot="10800000">
                      <a:off x="10581198" y="4193607"/>
                      <a:ext cx="633469" cy="368650"/>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3" name="文本框 182">
                        <a:extLst>
                          <a:ext uri="{FF2B5EF4-FFF2-40B4-BE49-F238E27FC236}">
                            <a16:creationId xmlns:a16="http://schemas.microsoft.com/office/drawing/2014/main" id="{B779E7D4-CA00-89F4-B02C-608FFFA7FA88}"/>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34" name="文本框 33">
                        <a:extLst>
                          <a:ext uri="{FF2B5EF4-FFF2-40B4-BE49-F238E27FC236}">
                            <a16:creationId xmlns:a16="http://schemas.microsoft.com/office/drawing/2014/main" id="{8A0C6568-BE3F-340C-2DCB-79EBEC941BF7}"/>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4"/>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4" name="文本框 183">
                        <a:extLst>
                          <a:ext uri="{FF2B5EF4-FFF2-40B4-BE49-F238E27FC236}">
                            <a16:creationId xmlns:a16="http://schemas.microsoft.com/office/drawing/2014/main" id="{1E521971-637A-730F-737C-EE66CA853BBE}"/>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35" name="文本框 34">
                        <a:extLst>
                          <a:ext uri="{FF2B5EF4-FFF2-40B4-BE49-F238E27FC236}">
                            <a16:creationId xmlns:a16="http://schemas.microsoft.com/office/drawing/2014/main" id="{03E1504B-B188-2D17-388B-67769FA466BA}"/>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5"/>
                        <a:stretch>
                          <a:fillRect r="-38889"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文本框 184">
                        <a:extLst>
                          <a:ext uri="{FF2B5EF4-FFF2-40B4-BE49-F238E27FC236}">
                            <a16:creationId xmlns:a16="http://schemas.microsoft.com/office/drawing/2014/main" id="{217EDA8A-F35F-1929-8188-B404432EAC2E}"/>
                          </a:ext>
                        </a:extLst>
                      </p:cNvPr>
                      <p:cNvSpPr txBox="1"/>
                      <p:nvPr/>
                    </p:nvSpPr>
                    <p:spPr>
                      <a:xfrm>
                        <a:off x="9978384" y="805865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36" name="文本框 35">
                        <a:extLst>
                          <a:ext uri="{FF2B5EF4-FFF2-40B4-BE49-F238E27FC236}">
                            <a16:creationId xmlns:a16="http://schemas.microsoft.com/office/drawing/2014/main" id="{6506A3A5-809E-7100-5F9A-C44D091E7059}"/>
                          </a:ext>
                        </a:extLst>
                      </p:cNvPr>
                      <p:cNvSpPr txBox="1">
                        <a:spLocks noRot="1" noChangeAspect="1" noMove="1" noResize="1" noEditPoints="1" noAdjustHandles="1" noChangeArrowheads="1" noChangeShapeType="1" noTextEdit="1"/>
                      </p:cNvSpPr>
                      <p:nvPr/>
                    </p:nvSpPr>
                    <p:spPr>
                      <a:xfrm>
                        <a:off x="9978384" y="8058653"/>
                        <a:ext cx="365805" cy="369332"/>
                      </a:xfrm>
                      <a:prstGeom prst="rect">
                        <a:avLst/>
                      </a:prstGeom>
                      <a:blipFill>
                        <a:blip r:embed="rId26"/>
                        <a:stretch>
                          <a:fillRect r="-41176"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6AE2C5F4-A973-29AD-A7F3-34A5D3C046BB}"/>
                          </a:ext>
                        </a:extLst>
                      </p:cNvPr>
                      <p:cNvSpPr txBox="1"/>
                      <p:nvPr/>
                    </p:nvSpPr>
                    <p:spPr>
                      <a:xfrm>
                        <a:off x="8444680" y="785146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7689E94-CAA0-C6B5-ACA3-0CCAACAC6CD3}"/>
                          </a:ext>
                        </a:extLst>
                      </p:cNvPr>
                      <p:cNvSpPr txBox="1">
                        <a:spLocks noRot="1" noChangeAspect="1" noMove="1" noResize="1" noEditPoints="1" noAdjustHandles="1" noChangeArrowheads="1" noChangeShapeType="1" noTextEdit="1"/>
                      </p:cNvSpPr>
                      <p:nvPr/>
                    </p:nvSpPr>
                    <p:spPr>
                      <a:xfrm>
                        <a:off x="8444680" y="7851463"/>
                        <a:ext cx="365805" cy="369332"/>
                      </a:xfrm>
                      <a:prstGeom prst="rect">
                        <a:avLst/>
                      </a:prstGeom>
                      <a:blipFill>
                        <a:blip r:embed="rId27"/>
                        <a:stretch>
                          <a:fillRect r="-41176" b="-6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文本框 186">
                        <a:extLst>
                          <a:ext uri="{FF2B5EF4-FFF2-40B4-BE49-F238E27FC236}">
                            <a16:creationId xmlns:a16="http://schemas.microsoft.com/office/drawing/2014/main" id="{16088C68-34A0-6B80-50E8-2381D148665B}"/>
                          </a:ext>
                        </a:extLst>
                      </p:cNvPr>
                      <p:cNvSpPr txBox="1"/>
                      <p:nvPr/>
                    </p:nvSpPr>
                    <p:spPr>
                      <a:xfrm>
                        <a:off x="8643900" y="6900490"/>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38" name="文本框 37">
                        <a:extLst>
                          <a:ext uri="{FF2B5EF4-FFF2-40B4-BE49-F238E27FC236}">
                            <a16:creationId xmlns:a16="http://schemas.microsoft.com/office/drawing/2014/main" id="{037F4EB5-3191-AA89-76E1-3291CC778D22}"/>
                          </a:ext>
                        </a:extLst>
                      </p:cNvPr>
                      <p:cNvSpPr txBox="1">
                        <a:spLocks noRot="1" noChangeAspect="1" noMove="1" noResize="1" noEditPoints="1" noAdjustHandles="1" noChangeArrowheads="1" noChangeShapeType="1" noTextEdit="1"/>
                      </p:cNvSpPr>
                      <p:nvPr/>
                    </p:nvSpPr>
                    <p:spPr>
                      <a:xfrm>
                        <a:off x="8643900" y="6900490"/>
                        <a:ext cx="370934" cy="369332"/>
                      </a:xfrm>
                      <a:prstGeom prst="rect">
                        <a:avLst/>
                      </a:prstGeom>
                      <a:blipFill>
                        <a:blip r:embed="rId28"/>
                        <a:stretch>
                          <a:fillRect r="-47059" b="-7058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CA9A42F4-F592-9936-2915-4C68BD71189F}"/>
                        </a:ext>
                      </a:extLst>
                    </p:cNvPr>
                    <p:cNvSpPr txBox="1"/>
                    <p:nvPr/>
                  </p:nvSpPr>
                  <p:spPr>
                    <a:xfrm>
                      <a:off x="8307960" y="3105739"/>
                      <a:ext cx="414024"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xmlns="">
                <p:sp>
                  <p:nvSpPr>
                    <p:cNvPr id="101" name="文本框 100">
                      <a:extLst>
                        <a:ext uri="{FF2B5EF4-FFF2-40B4-BE49-F238E27FC236}">
                          <a16:creationId xmlns:a16="http://schemas.microsoft.com/office/drawing/2014/main" id="{39E3E3C8-398D-237B-D6D3-03035A335106}"/>
                        </a:ext>
                      </a:extLst>
                    </p:cNvPr>
                    <p:cNvSpPr txBox="1">
                      <a:spLocks noRot="1" noChangeAspect="1" noMove="1" noResize="1" noEditPoints="1" noAdjustHandles="1" noChangeArrowheads="1" noChangeShapeType="1" noTextEdit="1"/>
                    </p:cNvSpPr>
                    <p:nvPr/>
                  </p:nvSpPr>
                  <p:spPr>
                    <a:xfrm>
                      <a:off x="8307960" y="3105739"/>
                      <a:ext cx="414024" cy="369332"/>
                    </a:xfrm>
                    <a:prstGeom prst="rect">
                      <a:avLst/>
                    </a:prstGeom>
                    <a:blipFill>
                      <a:blip r:embed="rId29"/>
                      <a:stretch>
                        <a:fillRect b="-20000"/>
                      </a:stretch>
                    </a:blipFill>
                  </p:spPr>
                  <p:txBody>
                    <a:bodyPr/>
                    <a:lstStyle/>
                    <a:p>
                      <a:r>
                        <a:rPr lang="zh-CN" altLang="en-US">
                          <a:noFill/>
                        </a:rPr>
                        <a:t> </a:t>
                      </a:r>
                    </a:p>
                  </p:txBody>
                </p:sp>
              </mc:Fallback>
            </mc:AlternateContent>
          </p:grpSp>
        </p:grpSp>
        <p:grpSp>
          <p:nvGrpSpPr>
            <p:cNvPr id="117" name="组合 116">
              <a:extLst>
                <a:ext uri="{FF2B5EF4-FFF2-40B4-BE49-F238E27FC236}">
                  <a16:creationId xmlns:a16="http://schemas.microsoft.com/office/drawing/2014/main" id="{971C1058-4E55-EBD9-EB2D-BC613A393BA7}"/>
                </a:ext>
              </a:extLst>
            </p:cNvPr>
            <p:cNvGrpSpPr/>
            <p:nvPr/>
          </p:nvGrpSpPr>
          <p:grpSpPr>
            <a:xfrm>
              <a:off x="7956755" y="3869278"/>
              <a:ext cx="301119" cy="435171"/>
              <a:chOff x="1167192" y="4298115"/>
              <a:chExt cx="491136" cy="806644"/>
            </a:xfrm>
          </p:grpSpPr>
          <p:grpSp>
            <p:nvGrpSpPr>
              <p:cNvPr id="150" name="图形 4">
                <a:extLst>
                  <a:ext uri="{FF2B5EF4-FFF2-40B4-BE49-F238E27FC236}">
                    <a16:creationId xmlns:a16="http://schemas.microsoft.com/office/drawing/2014/main" id="{0384085A-546E-161E-31B6-2D16B220ADEB}"/>
                  </a:ext>
                </a:extLst>
              </p:cNvPr>
              <p:cNvGrpSpPr/>
              <p:nvPr/>
            </p:nvGrpSpPr>
            <p:grpSpPr>
              <a:xfrm>
                <a:off x="1167192" y="4814439"/>
                <a:ext cx="491136" cy="290320"/>
                <a:chOff x="7619636" y="647566"/>
                <a:chExt cx="418962" cy="247656"/>
              </a:xfrm>
            </p:grpSpPr>
            <p:sp>
              <p:nvSpPr>
                <p:cNvPr id="152" name="任意形状 107">
                  <a:extLst>
                    <a:ext uri="{FF2B5EF4-FFF2-40B4-BE49-F238E27FC236}">
                      <a16:creationId xmlns:a16="http://schemas.microsoft.com/office/drawing/2014/main" id="{E520B796-AD80-B800-66B1-2E6DC6AEE3E7}"/>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53" name="任意形状 108">
                  <a:extLst>
                    <a:ext uri="{FF2B5EF4-FFF2-40B4-BE49-F238E27FC236}">
                      <a16:creationId xmlns:a16="http://schemas.microsoft.com/office/drawing/2014/main" id="{74EAFCA2-19F5-0772-8D11-6A7503AED50C}"/>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54" name="任意形状 109">
                  <a:extLst>
                    <a:ext uri="{FF2B5EF4-FFF2-40B4-BE49-F238E27FC236}">
                      <a16:creationId xmlns:a16="http://schemas.microsoft.com/office/drawing/2014/main" id="{44EB4992-3D78-4B1F-D9AD-0DD3FAF3F4BA}"/>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55" name="任意形状 110">
                  <a:extLst>
                    <a:ext uri="{FF2B5EF4-FFF2-40B4-BE49-F238E27FC236}">
                      <a16:creationId xmlns:a16="http://schemas.microsoft.com/office/drawing/2014/main" id="{A40555AB-E167-B576-5D02-0CDE962D7713}"/>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56" name="任意形状 111">
                  <a:extLst>
                    <a:ext uri="{FF2B5EF4-FFF2-40B4-BE49-F238E27FC236}">
                      <a16:creationId xmlns:a16="http://schemas.microsoft.com/office/drawing/2014/main" id="{E4AB2714-2301-8D8A-FD39-978316AB4D38}"/>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57" name="任意形状 112">
                  <a:extLst>
                    <a:ext uri="{FF2B5EF4-FFF2-40B4-BE49-F238E27FC236}">
                      <a16:creationId xmlns:a16="http://schemas.microsoft.com/office/drawing/2014/main" id="{649F51EC-7346-C922-54BF-1A39E3BD2D96}"/>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58" name="任意形状 113">
                  <a:extLst>
                    <a:ext uri="{FF2B5EF4-FFF2-40B4-BE49-F238E27FC236}">
                      <a16:creationId xmlns:a16="http://schemas.microsoft.com/office/drawing/2014/main" id="{F024F30C-8FEE-84D8-D88D-407104FC1E4E}"/>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59" name="任意形状 114">
                  <a:extLst>
                    <a:ext uri="{FF2B5EF4-FFF2-40B4-BE49-F238E27FC236}">
                      <a16:creationId xmlns:a16="http://schemas.microsoft.com/office/drawing/2014/main" id="{F7507594-22E8-84F4-3E09-96514DA0185D}"/>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60" name="任意形状 115">
                  <a:extLst>
                    <a:ext uri="{FF2B5EF4-FFF2-40B4-BE49-F238E27FC236}">
                      <a16:creationId xmlns:a16="http://schemas.microsoft.com/office/drawing/2014/main" id="{5CE014A6-B8EB-B936-8861-955A95628D13}"/>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61" name="任意形状 116">
                  <a:extLst>
                    <a:ext uri="{FF2B5EF4-FFF2-40B4-BE49-F238E27FC236}">
                      <a16:creationId xmlns:a16="http://schemas.microsoft.com/office/drawing/2014/main" id="{3BEF4274-7636-1D92-CE11-840C59E2F496}"/>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62" name="任意形状 117">
                  <a:extLst>
                    <a:ext uri="{FF2B5EF4-FFF2-40B4-BE49-F238E27FC236}">
                      <a16:creationId xmlns:a16="http://schemas.microsoft.com/office/drawing/2014/main" id="{E2E82841-440F-D740-CF85-33FACCE134E8}"/>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63" name="任意形状 118">
                  <a:extLst>
                    <a:ext uri="{FF2B5EF4-FFF2-40B4-BE49-F238E27FC236}">
                      <a16:creationId xmlns:a16="http://schemas.microsoft.com/office/drawing/2014/main" id="{CA01BCC9-03E6-856D-A01E-E9ABBAF81E02}"/>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64" name="任意形状 119">
                  <a:extLst>
                    <a:ext uri="{FF2B5EF4-FFF2-40B4-BE49-F238E27FC236}">
                      <a16:creationId xmlns:a16="http://schemas.microsoft.com/office/drawing/2014/main" id="{CE9586CB-19E6-259D-384F-00FDF967B062}"/>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65" name="任意形状 120">
                  <a:extLst>
                    <a:ext uri="{FF2B5EF4-FFF2-40B4-BE49-F238E27FC236}">
                      <a16:creationId xmlns:a16="http://schemas.microsoft.com/office/drawing/2014/main" id="{4786F96D-9E3D-46F1-9D8F-B25821ADABE3}"/>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66" name="任意形状 121">
                  <a:extLst>
                    <a:ext uri="{FF2B5EF4-FFF2-40B4-BE49-F238E27FC236}">
                      <a16:creationId xmlns:a16="http://schemas.microsoft.com/office/drawing/2014/main" id="{96B0E174-5753-5EC3-7F8E-812E52C16A09}"/>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67" name="任意形状 122">
                  <a:extLst>
                    <a:ext uri="{FF2B5EF4-FFF2-40B4-BE49-F238E27FC236}">
                      <a16:creationId xmlns:a16="http://schemas.microsoft.com/office/drawing/2014/main" id="{2A24747B-9301-B32B-83D8-A49E55766BA5}"/>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68" name="任意形状 123">
                  <a:extLst>
                    <a:ext uri="{FF2B5EF4-FFF2-40B4-BE49-F238E27FC236}">
                      <a16:creationId xmlns:a16="http://schemas.microsoft.com/office/drawing/2014/main" id="{F7DCEDED-9876-BC51-6CB3-9C258864DBBC}"/>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69" name="任意形状 124">
                  <a:extLst>
                    <a:ext uri="{FF2B5EF4-FFF2-40B4-BE49-F238E27FC236}">
                      <a16:creationId xmlns:a16="http://schemas.microsoft.com/office/drawing/2014/main" id="{FDCFF07E-7797-B991-3DE3-12577CF575A9}"/>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70" name="任意形状 125">
                  <a:extLst>
                    <a:ext uri="{FF2B5EF4-FFF2-40B4-BE49-F238E27FC236}">
                      <a16:creationId xmlns:a16="http://schemas.microsoft.com/office/drawing/2014/main" id="{6CD36C11-5013-A132-4B8F-AA4E962F1A46}"/>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71" name="任意形状 126">
                  <a:extLst>
                    <a:ext uri="{FF2B5EF4-FFF2-40B4-BE49-F238E27FC236}">
                      <a16:creationId xmlns:a16="http://schemas.microsoft.com/office/drawing/2014/main" id="{A25197C6-B792-C990-E286-70FA1E8DF3A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72" name="任意形状 127">
                  <a:extLst>
                    <a:ext uri="{FF2B5EF4-FFF2-40B4-BE49-F238E27FC236}">
                      <a16:creationId xmlns:a16="http://schemas.microsoft.com/office/drawing/2014/main" id="{02B09387-62C2-A427-A8AB-1B0F1DA3C281}"/>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73" name="任意形状 128">
                  <a:extLst>
                    <a:ext uri="{FF2B5EF4-FFF2-40B4-BE49-F238E27FC236}">
                      <a16:creationId xmlns:a16="http://schemas.microsoft.com/office/drawing/2014/main" id="{B0D6AF2E-3C49-C4BB-680F-098F7D756ACC}"/>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74" name="任意形状 129">
                  <a:extLst>
                    <a:ext uri="{FF2B5EF4-FFF2-40B4-BE49-F238E27FC236}">
                      <a16:creationId xmlns:a16="http://schemas.microsoft.com/office/drawing/2014/main" id="{C54E994A-2F00-2EE4-1EEF-18BD37E2C509}"/>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75" name="任意形状 130">
                  <a:extLst>
                    <a:ext uri="{FF2B5EF4-FFF2-40B4-BE49-F238E27FC236}">
                      <a16:creationId xmlns:a16="http://schemas.microsoft.com/office/drawing/2014/main" id="{170EDAF1-B874-90DB-8981-C4A863DE9512}"/>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76" name="任意形状 131">
                  <a:extLst>
                    <a:ext uri="{FF2B5EF4-FFF2-40B4-BE49-F238E27FC236}">
                      <a16:creationId xmlns:a16="http://schemas.microsoft.com/office/drawing/2014/main" id="{F4195FD5-673F-7991-61C5-A4F8C8D89010}"/>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51" name="图片 150">
                <a:extLst>
                  <a:ext uri="{FF2B5EF4-FFF2-40B4-BE49-F238E27FC236}">
                    <a16:creationId xmlns:a16="http://schemas.microsoft.com/office/drawing/2014/main" id="{1D7D3F83-5633-E37B-A31A-379D96EF1D1C}"/>
                  </a:ext>
                </a:extLst>
              </p:cNvPr>
              <p:cNvPicPr>
                <a:picLocks noChangeAspect="1"/>
              </p:cNvPicPr>
              <p:nvPr/>
            </p:nvPicPr>
            <p:blipFill>
              <a:blip r:embed="rId15"/>
              <a:stretch>
                <a:fillRect/>
              </a:stretch>
            </p:blipFill>
            <p:spPr>
              <a:xfrm>
                <a:off x="1167192" y="4298115"/>
                <a:ext cx="488203" cy="488203"/>
              </a:xfrm>
              <a:prstGeom prst="rect">
                <a:avLst/>
              </a:prstGeom>
            </p:spPr>
          </p:pic>
        </p:grpSp>
        <p:grpSp>
          <p:nvGrpSpPr>
            <p:cNvPr id="118" name="组合 117">
              <a:extLst>
                <a:ext uri="{FF2B5EF4-FFF2-40B4-BE49-F238E27FC236}">
                  <a16:creationId xmlns:a16="http://schemas.microsoft.com/office/drawing/2014/main" id="{80BE97DD-9A1C-BF16-F32A-F08BF38A6D6F}"/>
                </a:ext>
              </a:extLst>
            </p:cNvPr>
            <p:cNvGrpSpPr/>
            <p:nvPr/>
          </p:nvGrpSpPr>
          <p:grpSpPr>
            <a:xfrm>
              <a:off x="10947538" y="3866915"/>
              <a:ext cx="301119" cy="435171"/>
              <a:chOff x="1167192" y="4298115"/>
              <a:chExt cx="491136" cy="806644"/>
            </a:xfrm>
          </p:grpSpPr>
          <p:grpSp>
            <p:nvGrpSpPr>
              <p:cNvPr id="119" name="图形 4">
                <a:extLst>
                  <a:ext uri="{FF2B5EF4-FFF2-40B4-BE49-F238E27FC236}">
                    <a16:creationId xmlns:a16="http://schemas.microsoft.com/office/drawing/2014/main" id="{B18C10E7-8452-7C1C-E6EC-1C620F869517}"/>
                  </a:ext>
                </a:extLst>
              </p:cNvPr>
              <p:cNvGrpSpPr/>
              <p:nvPr/>
            </p:nvGrpSpPr>
            <p:grpSpPr>
              <a:xfrm>
                <a:off x="1167192" y="4814439"/>
                <a:ext cx="491136" cy="290320"/>
                <a:chOff x="7619636" y="647566"/>
                <a:chExt cx="418962" cy="247656"/>
              </a:xfrm>
            </p:grpSpPr>
            <p:sp>
              <p:nvSpPr>
                <p:cNvPr id="121" name="任意形状 107">
                  <a:extLst>
                    <a:ext uri="{FF2B5EF4-FFF2-40B4-BE49-F238E27FC236}">
                      <a16:creationId xmlns:a16="http://schemas.microsoft.com/office/drawing/2014/main" id="{FA31FCCA-C631-67BA-8BE9-B9A7E38A4128}"/>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22" name="任意形状 108">
                  <a:extLst>
                    <a:ext uri="{FF2B5EF4-FFF2-40B4-BE49-F238E27FC236}">
                      <a16:creationId xmlns:a16="http://schemas.microsoft.com/office/drawing/2014/main" id="{35EDF8C2-0942-BE09-4495-86CCE2A7A335}"/>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24" name="任意形状 109">
                  <a:extLst>
                    <a:ext uri="{FF2B5EF4-FFF2-40B4-BE49-F238E27FC236}">
                      <a16:creationId xmlns:a16="http://schemas.microsoft.com/office/drawing/2014/main" id="{D81FA369-D42F-8B8E-31A8-B7C087911029}"/>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25" name="任意形状 110">
                  <a:extLst>
                    <a:ext uri="{FF2B5EF4-FFF2-40B4-BE49-F238E27FC236}">
                      <a16:creationId xmlns:a16="http://schemas.microsoft.com/office/drawing/2014/main" id="{29DDBBA4-3DC1-7892-86B2-1E3A55518492}"/>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26" name="任意形状 111">
                  <a:extLst>
                    <a:ext uri="{FF2B5EF4-FFF2-40B4-BE49-F238E27FC236}">
                      <a16:creationId xmlns:a16="http://schemas.microsoft.com/office/drawing/2014/main" id="{9AAFFF4B-23E1-4A44-1910-919CD94579BE}"/>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27" name="任意形状 112">
                  <a:extLst>
                    <a:ext uri="{FF2B5EF4-FFF2-40B4-BE49-F238E27FC236}">
                      <a16:creationId xmlns:a16="http://schemas.microsoft.com/office/drawing/2014/main" id="{11E5BFA2-0FBF-6CA7-0364-BEEE7B3D89C5}"/>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28" name="任意形状 113">
                  <a:extLst>
                    <a:ext uri="{FF2B5EF4-FFF2-40B4-BE49-F238E27FC236}">
                      <a16:creationId xmlns:a16="http://schemas.microsoft.com/office/drawing/2014/main" id="{14B36097-AFB3-785C-9F18-A0001FC0E8FE}"/>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29" name="任意形状 114">
                  <a:extLst>
                    <a:ext uri="{FF2B5EF4-FFF2-40B4-BE49-F238E27FC236}">
                      <a16:creationId xmlns:a16="http://schemas.microsoft.com/office/drawing/2014/main" id="{5FAD772E-6F97-E081-1D9E-30BAAFFA3CBC}"/>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31" name="任意形状 115">
                  <a:extLst>
                    <a:ext uri="{FF2B5EF4-FFF2-40B4-BE49-F238E27FC236}">
                      <a16:creationId xmlns:a16="http://schemas.microsoft.com/office/drawing/2014/main" id="{8290E1B0-7315-CA29-4E73-63023BA93046}"/>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32" name="任意形状 116">
                  <a:extLst>
                    <a:ext uri="{FF2B5EF4-FFF2-40B4-BE49-F238E27FC236}">
                      <a16:creationId xmlns:a16="http://schemas.microsoft.com/office/drawing/2014/main" id="{3893E59D-2E22-6FD9-E684-1366BD4652DF}"/>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33" name="任意形状 117">
                  <a:extLst>
                    <a:ext uri="{FF2B5EF4-FFF2-40B4-BE49-F238E27FC236}">
                      <a16:creationId xmlns:a16="http://schemas.microsoft.com/office/drawing/2014/main" id="{04CA0E51-EB02-49C2-73C3-FDCA06DC2139}"/>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35" name="任意形状 118">
                  <a:extLst>
                    <a:ext uri="{FF2B5EF4-FFF2-40B4-BE49-F238E27FC236}">
                      <a16:creationId xmlns:a16="http://schemas.microsoft.com/office/drawing/2014/main" id="{DE9855BA-EC83-2380-CCFD-07801773D699}"/>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36" name="任意形状 119">
                  <a:extLst>
                    <a:ext uri="{FF2B5EF4-FFF2-40B4-BE49-F238E27FC236}">
                      <a16:creationId xmlns:a16="http://schemas.microsoft.com/office/drawing/2014/main" id="{E2FFA588-7E33-BB10-BB59-E8B5B58DF533}"/>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37" name="任意形状 120">
                  <a:extLst>
                    <a:ext uri="{FF2B5EF4-FFF2-40B4-BE49-F238E27FC236}">
                      <a16:creationId xmlns:a16="http://schemas.microsoft.com/office/drawing/2014/main" id="{F6FE7D7A-DBA9-48B1-7614-6420B2EBD366}"/>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38" name="任意形状 121">
                  <a:extLst>
                    <a:ext uri="{FF2B5EF4-FFF2-40B4-BE49-F238E27FC236}">
                      <a16:creationId xmlns:a16="http://schemas.microsoft.com/office/drawing/2014/main" id="{37B929BD-2CD6-4EE1-DDCC-C13B6EA656C8}"/>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40" name="任意形状 122">
                  <a:extLst>
                    <a:ext uri="{FF2B5EF4-FFF2-40B4-BE49-F238E27FC236}">
                      <a16:creationId xmlns:a16="http://schemas.microsoft.com/office/drawing/2014/main" id="{CD2FF2A2-221A-88D4-70B2-87B6FC3878D8}"/>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41" name="任意形状 123">
                  <a:extLst>
                    <a:ext uri="{FF2B5EF4-FFF2-40B4-BE49-F238E27FC236}">
                      <a16:creationId xmlns:a16="http://schemas.microsoft.com/office/drawing/2014/main" id="{C05AF82C-DFA7-EC32-95CE-20741F15DA9A}"/>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42" name="任意形状 124">
                  <a:extLst>
                    <a:ext uri="{FF2B5EF4-FFF2-40B4-BE49-F238E27FC236}">
                      <a16:creationId xmlns:a16="http://schemas.microsoft.com/office/drawing/2014/main" id="{EB603FAF-6BA7-400B-210F-0C57A258BB7F}"/>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43" name="任意形状 125">
                  <a:extLst>
                    <a:ext uri="{FF2B5EF4-FFF2-40B4-BE49-F238E27FC236}">
                      <a16:creationId xmlns:a16="http://schemas.microsoft.com/office/drawing/2014/main" id="{3A90E73D-7B44-4708-4915-28100B278AF2}"/>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44" name="任意形状 126">
                  <a:extLst>
                    <a:ext uri="{FF2B5EF4-FFF2-40B4-BE49-F238E27FC236}">
                      <a16:creationId xmlns:a16="http://schemas.microsoft.com/office/drawing/2014/main" id="{E9228F6F-0698-2E9E-EAB6-01BD4535104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45" name="任意形状 127">
                  <a:extLst>
                    <a:ext uri="{FF2B5EF4-FFF2-40B4-BE49-F238E27FC236}">
                      <a16:creationId xmlns:a16="http://schemas.microsoft.com/office/drawing/2014/main" id="{5583895D-9A0B-7153-B843-2EDB682F777D}"/>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46" name="任意形状 128">
                  <a:extLst>
                    <a:ext uri="{FF2B5EF4-FFF2-40B4-BE49-F238E27FC236}">
                      <a16:creationId xmlns:a16="http://schemas.microsoft.com/office/drawing/2014/main" id="{027723CE-2C35-A4C0-B1DF-9D2F05DDAEAD}"/>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47" name="任意形状 129">
                  <a:extLst>
                    <a:ext uri="{FF2B5EF4-FFF2-40B4-BE49-F238E27FC236}">
                      <a16:creationId xmlns:a16="http://schemas.microsoft.com/office/drawing/2014/main" id="{6BE67DFA-9E33-D289-67C7-B8684A9D87B1}"/>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48" name="任意形状 130">
                  <a:extLst>
                    <a:ext uri="{FF2B5EF4-FFF2-40B4-BE49-F238E27FC236}">
                      <a16:creationId xmlns:a16="http://schemas.microsoft.com/office/drawing/2014/main" id="{55E50228-74FA-0138-B4B7-E1CECFB737B4}"/>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49" name="任意形状 131">
                  <a:extLst>
                    <a:ext uri="{FF2B5EF4-FFF2-40B4-BE49-F238E27FC236}">
                      <a16:creationId xmlns:a16="http://schemas.microsoft.com/office/drawing/2014/main" id="{6F6D5A8D-87D1-CEAC-28B4-D1A5823B2CEC}"/>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20" name="图片 119">
                <a:extLst>
                  <a:ext uri="{FF2B5EF4-FFF2-40B4-BE49-F238E27FC236}">
                    <a16:creationId xmlns:a16="http://schemas.microsoft.com/office/drawing/2014/main" id="{E1EE739D-CBE6-1636-5F0A-76DF8A4429B4}"/>
                  </a:ext>
                </a:extLst>
              </p:cNvPr>
              <p:cNvPicPr>
                <a:picLocks noChangeAspect="1"/>
              </p:cNvPicPr>
              <p:nvPr/>
            </p:nvPicPr>
            <p:blipFill>
              <a:blip r:embed="rId15"/>
              <a:stretch>
                <a:fillRect/>
              </a:stretch>
            </p:blipFill>
            <p:spPr>
              <a:xfrm>
                <a:off x="1167192" y="4298115"/>
                <a:ext cx="488203" cy="488203"/>
              </a:xfrm>
              <a:prstGeom prst="rect">
                <a:avLst/>
              </a:prstGeom>
            </p:spPr>
          </p:pic>
        </p:grpSp>
      </p:grpSp>
    </p:spTree>
    <p:extLst>
      <p:ext uri="{BB962C8B-B14F-4D97-AF65-F5344CB8AC3E}">
        <p14:creationId xmlns:p14="http://schemas.microsoft.com/office/powerpoint/2010/main" val="12223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checkerboard(across)">
                                      <p:cBhvr>
                                        <p:cTn id="20" dur="500"/>
                                        <p:tgtEl>
                                          <p:spTgt spid="10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checkerboard(across)">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linds(horizontal)">
                                      <p:cBhvr>
                                        <p:cTn id="28" dur="500"/>
                                        <p:tgtEl>
                                          <p:spTgt spid="1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500"/>
                                        <p:tgtEl>
                                          <p:spTgt spid="7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blinds(horizontal)">
                                      <p:cBhvr>
                                        <p:cTn id="34" dur="500"/>
                                        <p:tgtEl>
                                          <p:spTgt spid="1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linds(horizontal)">
                                      <p:cBhvr>
                                        <p:cTn id="37" dur="500"/>
                                        <p:tgtEl>
                                          <p:spTgt spid="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blinds(horizontal)">
                                      <p:cBhvr>
                                        <p:cTn id="40" dur="5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1" nodeType="clickEffect">
                                  <p:stCondLst>
                                    <p:cond delay="0"/>
                                  </p:stCondLst>
                                  <p:childTnLst>
                                    <p:animRot by="120000">
                                      <p:cBhvr>
                                        <p:cTn id="44" dur="100" fill="hold">
                                          <p:stCondLst>
                                            <p:cond delay="0"/>
                                          </p:stCondLst>
                                        </p:cTn>
                                        <p:tgtEl>
                                          <p:spTgt spid="123"/>
                                        </p:tgtEl>
                                        <p:attrNameLst>
                                          <p:attrName>r</p:attrName>
                                        </p:attrNameLst>
                                      </p:cBhvr>
                                    </p:animRot>
                                    <p:animRot by="-240000">
                                      <p:cBhvr>
                                        <p:cTn id="45" dur="200" fill="hold">
                                          <p:stCondLst>
                                            <p:cond delay="200"/>
                                          </p:stCondLst>
                                        </p:cTn>
                                        <p:tgtEl>
                                          <p:spTgt spid="123"/>
                                        </p:tgtEl>
                                        <p:attrNameLst>
                                          <p:attrName>r</p:attrName>
                                        </p:attrNameLst>
                                      </p:cBhvr>
                                    </p:animRot>
                                    <p:animRot by="240000">
                                      <p:cBhvr>
                                        <p:cTn id="46" dur="200" fill="hold">
                                          <p:stCondLst>
                                            <p:cond delay="400"/>
                                          </p:stCondLst>
                                        </p:cTn>
                                        <p:tgtEl>
                                          <p:spTgt spid="123"/>
                                        </p:tgtEl>
                                        <p:attrNameLst>
                                          <p:attrName>r</p:attrName>
                                        </p:attrNameLst>
                                      </p:cBhvr>
                                    </p:animRot>
                                    <p:animRot by="-240000">
                                      <p:cBhvr>
                                        <p:cTn id="47" dur="200" fill="hold">
                                          <p:stCondLst>
                                            <p:cond delay="600"/>
                                          </p:stCondLst>
                                        </p:cTn>
                                        <p:tgtEl>
                                          <p:spTgt spid="123"/>
                                        </p:tgtEl>
                                        <p:attrNameLst>
                                          <p:attrName>r</p:attrName>
                                        </p:attrNameLst>
                                      </p:cBhvr>
                                    </p:animRot>
                                    <p:animRot by="120000">
                                      <p:cBhvr>
                                        <p:cTn id="48" dur="200" fill="hold">
                                          <p:stCondLst>
                                            <p:cond delay="800"/>
                                          </p:stCondLst>
                                        </p:cTn>
                                        <p:tgtEl>
                                          <p:spTgt spid="12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blinds(horizontal)">
                                      <p:cBhvr>
                                        <p:cTn id="53" dur="500"/>
                                        <p:tgtEl>
                                          <p:spTgt spid="134"/>
                                        </p:tgtEl>
                                      </p:cBhvr>
                                    </p:animEffect>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grpId="2" nodeType="clickEffect">
                                  <p:stCondLst>
                                    <p:cond delay="0"/>
                                  </p:stCondLst>
                                  <p:childTnLst>
                                    <p:animRot by="120000">
                                      <p:cBhvr>
                                        <p:cTn id="57" dur="100" fill="hold">
                                          <p:stCondLst>
                                            <p:cond delay="0"/>
                                          </p:stCondLst>
                                        </p:cTn>
                                        <p:tgtEl>
                                          <p:spTgt spid="123"/>
                                        </p:tgtEl>
                                        <p:attrNameLst>
                                          <p:attrName>r</p:attrName>
                                        </p:attrNameLst>
                                      </p:cBhvr>
                                    </p:animRot>
                                    <p:animRot by="-240000">
                                      <p:cBhvr>
                                        <p:cTn id="58" dur="200" fill="hold">
                                          <p:stCondLst>
                                            <p:cond delay="200"/>
                                          </p:stCondLst>
                                        </p:cTn>
                                        <p:tgtEl>
                                          <p:spTgt spid="123"/>
                                        </p:tgtEl>
                                        <p:attrNameLst>
                                          <p:attrName>r</p:attrName>
                                        </p:attrNameLst>
                                      </p:cBhvr>
                                    </p:animRot>
                                    <p:animRot by="240000">
                                      <p:cBhvr>
                                        <p:cTn id="59" dur="200" fill="hold">
                                          <p:stCondLst>
                                            <p:cond delay="400"/>
                                          </p:stCondLst>
                                        </p:cTn>
                                        <p:tgtEl>
                                          <p:spTgt spid="123"/>
                                        </p:tgtEl>
                                        <p:attrNameLst>
                                          <p:attrName>r</p:attrName>
                                        </p:attrNameLst>
                                      </p:cBhvr>
                                    </p:animRot>
                                    <p:animRot by="-240000">
                                      <p:cBhvr>
                                        <p:cTn id="60" dur="200" fill="hold">
                                          <p:stCondLst>
                                            <p:cond delay="600"/>
                                          </p:stCondLst>
                                        </p:cTn>
                                        <p:tgtEl>
                                          <p:spTgt spid="123"/>
                                        </p:tgtEl>
                                        <p:attrNameLst>
                                          <p:attrName>r</p:attrName>
                                        </p:attrNameLst>
                                      </p:cBhvr>
                                    </p:animRot>
                                    <p:animRot by="120000">
                                      <p:cBhvr>
                                        <p:cTn id="61" dur="200" fill="hold">
                                          <p:stCondLst>
                                            <p:cond delay="800"/>
                                          </p:stCondLst>
                                        </p:cTn>
                                        <p:tgtEl>
                                          <p:spTgt spid="123"/>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grpId="1" nodeType="clickEffect">
                                  <p:stCondLst>
                                    <p:cond delay="0"/>
                                  </p:stCondLst>
                                  <p:childTnLst>
                                    <p:animEffect transition="out" filter="checkerboard(across)">
                                      <p:cBhvr>
                                        <p:cTn id="65" dur="500"/>
                                        <p:tgtEl>
                                          <p:spTgt spid="134"/>
                                        </p:tgtEl>
                                      </p:cBhvr>
                                    </p:animEffect>
                                    <p:set>
                                      <p:cBhvr>
                                        <p:cTn id="66" dur="1" fill="hold">
                                          <p:stCondLst>
                                            <p:cond delay="499"/>
                                          </p:stCondLst>
                                        </p:cTn>
                                        <p:tgtEl>
                                          <p:spTgt spid="13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grpId="1" nodeType="clickEffect">
                                  <p:stCondLst>
                                    <p:cond delay="0"/>
                                  </p:stCondLst>
                                  <p:childTnLst>
                                    <p:animRot by="120000">
                                      <p:cBhvr>
                                        <p:cTn id="70" dur="100" fill="hold">
                                          <p:stCondLst>
                                            <p:cond delay="0"/>
                                          </p:stCondLst>
                                        </p:cTn>
                                        <p:tgtEl>
                                          <p:spTgt spid="78"/>
                                        </p:tgtEl>
                                        <p:attrNameLst>
                                          <p:attrName>r</p:attrName>
                                        </p:attrNameLst>
                                      </p:cBhvr>
                                    </p:animRot>
                                    <p:animRot by="-240000">
                                      <p:cBhvr>
                                        <p:cTn id="71" dur="200" fill="hold">
                                          <p:stCondLst>
                                            <p:cond delay="200"/>
                                          </p:stCondLst>
                                        </p:cTn>
                                        <p:tgtEl>
                                          <p:spTgt spid="78"/>
                                        </p:tgtEl>
                                        <p:attrNameLst>
                                          <p:attrName>r</p:attrName>
                                        </p:attrNameLst>
                                      </p:cBhvr>
                                    </p:animRot>
                                    <p:animRot by="240000">
                                      <p:cBhvr>
                                        <p:cTn id="72" dur="200" fill="hold">
                                          <p:stCondLst>
                                            <p:cond delay="400"/>
                                          </p:stCondLst>
                                        </p:cTn>
                                        <p:tgtEl>
                                          <p:spTgt spid="78"/>
                                        </p:tgtEl>
                                        <p:attrNameLst>
                                          <p:attrName>r</p:attrName>
                                        </p:attrNameLst>
                                      </p:cBhvr>
                                    </p:animRot>
                                    <p:animRot by="-240000">
                                      <p:cBhvr>
                                        <p:cTn id="73" dur="200" fill="hold">
                                          <p:stCondLst>
                                            <p:cond delay="600"/>
                                          </p:stCondLst>
                                        </p:cTn>
                                        <p:tgtEl>
                                          <p:spTgt spid="78"/>
                                        </p:tgtEl>
                                        <p:attrNameLst>
                                          <p:attrName>r</p:attrName>
                                        </p:attrNameLst>
                                      </p:cBhvr>
                                    </p:animRot>
                                    <p:animRot by="120000">
                                      <p:cBhvr>
                                        <p:cTn id="74" dur="200" fill="hold">
                                          <p:stCondLst>
                                            <p:cond delay="800"/>
                                          </p:stCondLst>
                                        </p:cTn>
                                        <p:tgtEl>
                                          <p:spTgt spid="78"/>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blinds(horizontal)">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grpId="2" nodeType="clickEffect">
                                  <p:stCondLst>
                                    <p:cond delay="0"/>
                                  </p:stCondLst>
                                  <p:childTnLst>
                                    <p:animRot by="120000">
                                      <p:cBhvr>
                                        <p:cTn id="83" dur="100" fill="hold">
                                          <p:stCondLst>
                                            <p:cond delay="0"/>
                                          </p:stCondLst>
                                        </p:cTn>
                                        <p:tgtEl>
                                          <p:spTgt spid="78"/>
                                        </p:tgtEl>
                                        <p:attrNameLst>
                                          <p:attrName>r</p:attrName>
                                        </p:attrNameLst>
                                      </p:cBhvr>
                                    </p:animRot>
                                    <p:animRot by="-240000">
                                      <p:cBhvr>
                                        <p:cTn id="84" dur="200" fill="hold">
                                          <p:stCondLst>
                                            <p:cond delay="200"/>
                                          </p:stCondLst>
                                        </p:cTn>
                                        <p:tgtEl>
                                          <p:spTgt spid="78"/>
                                        </p:tgtEl>
                                        <p:attrNameLst>
                                          <p:attrName>r</p:attrName>
                                        </p:attrNameLst>
                                      </p:cBhvr>
                                    </p:animRot>
                                    <p:animRot by="240000">
                                      <p:cBhvr>
                                        <p:cTn id="85" dur="200" fill="hold">
                                          <p:stCondLst>
                                            <p:cond delay="400"/>
                                          </p:stCondLst>
                                        </p:cTn>
                                        <p:tgtEl>
                                          <p:spTgt spid="78"/>
                                        </p:tgtEl>
                                        <p:attrNameLst>
                                          <p:attrName>r</p:attrName>
                                        </p:attrNameLst>
                                      </p:cBhvr>
                                    </p:animRot>
                                    <p:animRot by="-240000">
                                      <p:cBhvr>
                                        <p:cTn id="86" dur="200" fill="hold">
                                          <p:stCondLst>
                                            <p:cond delay="600"/>
                                          </p:stCondLst>
                                        </p:cTn>
                                        <p:tgtEl>
                                          <p:spTgt spid="78"/>
                                        </p:tgtEl>
                                        <p:attrNameLst>
                                          <p:attrName>r</p:attrName>
                                        </p:attrNameLst>
                                      </p:cBhvr>
                                    </p:animRot>
                                    <p:animRot by="120000">
                                      <p:cBhvr>
                                        <p:cTn id="87" dur="200" fill="hold">
                                          <p:stCondLst>
                                            <p:cond delay="800"/>
                                          </p:stCondLst>
                                        </p:cTn>
                                        <p:tgtEl>
                                          <p:spTgt spid="78"/>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5" presetClass="exit" presetSubtype="10" fill="hold" grpId="1" nodeType="clickEffect">
                                  <p:stCondLst>
                                    <p:cond delay="0"/>
                                  </p:stCondLst>
                                  <p:childTnLst>
                                    <p:animEffect transition="out" filter="checkerboard(across)">
                                      <p:cBhvr>
                                        <p:cTn id="91" dur="500"/>
                                        <p:tgtEl>
                                          <p:spTgt spid="139"/>
                                        </p:tgtEl>
                                      </p:cBhvr>
                                    </p:animEffect>
                                    <p:set>
                                      <p:cBhvr>
                                        <p:cTn id="92" dur="1" fill="hold">
                                          <p:stCondLst>
                                            <p:cond delay="499"/>
                                          </p:stCondLst>
                                        </p:cTn>
                                        <p:tgtEl>
                                          <p:spTgt spid="1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checkerboard(across)">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7" grpId="0" animBg="1"/>
      <p:bldP spid="79" grpId="0"/>
      <p:bldP spid="2" grpId="0" animBg="1"/>
      <p:bldP spid="80" grpId="0"/>
      <p:bldP spid="78" grpId="0" animBg="1"/>
      <p:bldP spid="78" grpId="1" animBg="1"/>
      <p:bldP spid="78" grpId="2" animBg="1"/>
      <p:bldP spid="123" grpId="0" animBg="1"/>
      <p:bldP spid="123" grpId="1" animBg="1"/>
      <p:bldP spid="123" grpId="2" animBg="1"/>
      <p:bldP spid="134" grpId="0"/>
      <p:bldP spid="134" grpId="1"/>
      <p:bldP spid="139" grpId="0"/>
      <p:bldP spid="139" grpId="1"/>
      <p:bldP spid="130"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15</a:t>
            </a:fld>
            <a:endParaRPr lang="en-US" dirty="0"/>
          </a:p>
        </p:txBody>
      </p:sp>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Theoretical Analysis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altLang="zh-CN" dirty="0">
                <a:latin typeface="Apple Braille" pitchFamily="2" charset="0"/>
              </a:rPr>
              <a:t>Tripartite Policy vs. Mixed Policy</a:t>
            </a:r>
            <a:endParaRPr lang="en-US" dirty="0">
              <a:latin typeface="Apple Braille" pitchFamily="2" charset="0"/>
            </a:endParaRPr>
          </a:p>
        </p:txBody>
      </p:sp>
      <mc:AlternateContent xmlns:mc="http://schemas.openxmlformats.org/markup-compatibility/2006">
        <mc:Choice xmlns:a14="http://schemas.microsoft.com/office/drawing/2010/main" Requires="a14">
          <p:sp>
            <p:nvSpPr>
              <p:cNvPr id="77" name="文本框 76">
                <a:extLst>
                  <a:ext uri="{FF2B5EF4-FFF2-40B4-BE49-F238E27FC236}">
                    <a16:creationId xmlns:a16="http://schemas.microsoft.com/office/drawing/2014/main" id="{35235370-B376-362E-DF27-82539BEA3E79}"/>
                  </a:ext>
                </a:extLst>
              </p:cNvPr>
              <p:cNvSpPr txBox="1"/>
              <p:nvPr/>
            </p:nvSpPr>
            <p:spPr>
              <a:xfrm>
                <a:off x="385859" y="1828031"/>
                <a:ext cx="11465768" cy="400815"/>
              </a:xfrm>
              <a:prstGeom prst="rect">
                <a:avLst/>
              </a:prstGeom>
              <a:ln w="19050">
                <a:solidFill>
                  <a:schemeClr val="tx1"/>
                </a:solidFill>
              </a:ln>
            </p:spPr>
            <p:txBody>
              <a:bodyPr wrap="none" rtlCol="0">
                <a:spAutoFit/>
              </a:bodyPr>
              <a:lstStyle/>
              <a:p>
                <a:r>
                  <a:rPr kumimoji="1" lang="en-US" altLang="zh-CN" dirty="0">
                    <a:latin typeface="Apple Braille" pitchFamily="2" charset="0"/>
                  </a:rPr>
                  <a:t>Consider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𝑤</m:t>
                        </m:r>
                      </m:e>
                      <m:sub>
                        <m:r>
                          <a:rPr kumimoji="1" lang="en-US" altLang="zh-CN" i="1">
                            <a:latin typeface="Cambria Math" panose="02040503050406030204" pitchFamily="18" charset="0"/>
                          </a:rPr>
                          <m:t>𝑇</m:t>
                        </m:r>
                      </m:sub>
                    </m:sSub>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r>
                          <a:rPr kumimoji="1" lang="en-US" altLang="zh-CN" i="1">
                            <a:latin typeface="Cambria Math" panose="02040503050406030204" pitchFamily="18" charset="0"/>
                          </a:rPr>
                          <m:t>(</m:t>
                        </m:r>
                        <m:r>
                          <a:rPr kumimoji="1" lang="en-US" altLang="zh-CN" i="1">
                            <a:latin typeface="Cambria Math" panose="02040503050406030204" pitchFamily="18" charset="0"/>
                          </a:rPr>
                          <m:t>𝜂</m:t>
                        </m:r>
                        <m:r>
                          <a:rPr kumimoji="1" lang="en-US" altLang="zh-CN" i="1">
                            <a:latin typeface="Cambria Math" panose="02040503050406030204" pitchFamily="18" charset="0"/>
                          </a:rPr>
                          <m:t>+</m:t>
                        </m:r>
                        <m:r>
                          <m:rPr>
                            <m:sty m:val="p"/>
                          </m:rPr>
                          <a:rPr kumimoji="1" lang="en-US" altLang="zh-CN">
                            <a:latin typeface="Cambria Math" panose="02040503050406030204" pitchFamily="18" charset="0"/>
                          </a:rPr>
                          <m:t>Δ</m:t>
                        </m:r>
                        <m:r>
                          <a:rPr kumimoji="1" lang="en-US" altLang="zh-CN" i="1">
                            <a:latin typeface="Cambria Math" panose="02040503050406030204" pitchFamily="18" charset="0"/>
                          </a:rPr>
                          <m:t>)</m:t>
                        </m:r>
                      </m:e>
                      <m:sup>
                        <m:r>
                          <a:rPr kumimoji="1" lang="en-US" altLang="zh-CN" i="1">
                            <a:latin typeface="Cambria Math" panose="02040503050406030204" pitchFamily="18" charset="0"/>
                          </a:rPr>
                          <m:t>𝛽</m:t>
                        </m:r>
                      </m:sup>
                    </m:sSup>
                  </m:oMath>
                </a14:m>
                <a:r>
                  <a:rPr kumimoji="1" lang="en-US" altLang="zh-CN" dirty="0">
                    <a:latin typeface="Apple Braille" pitchFamily="2" charset="0"/>
                  </a:rPr>
                  <a:t> and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𝑤</m:t>
                        </m:r>
                      </m:e>
                      <m:sub>
                        <m:r>
                          <a:rPr kumimoji="1" lang="en-US" altLang="zh-CN" i="1">
                            <a:latin typeface="Cambria Math" panose="02040503050406030204" pitchFamily="18" charset="0"/>
                          </a:rPr>
                          <m:t>𝑀</m:t>
                        </m:r>
                        <m:r>
                          <a:rPr kumimoji="1" lang="en-US" altLang="zh-CN" i="1">
                            <a:latin typeface="Cambria Math" panose="02040503050406030204" pitchFamily="18" charset="0"/>
                          </a:rPr>
                          <m:t>,</m:t>
                        </m:r>
                        <m:r>
                          <a:rPr kumimoji="1" lang="en-US" altLang="zh-CN" i="1">
                            <a:latin typeface="Cambria Math" panose="02040503050406030204" pitchFamily="18" charset="0"/>
                          </a:rPr>
                          <m:t>𝑖</m:t>
                        </m:r>
                      </m:sub>
                    </m:sSub>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𝑓</m:t>
                                </m:r>
                              </m:e>
                              <m:sub>
                                <m:r>
                                  <a:rPr kumimoji="1" lang="en-US" altLang="zh-CN" i="1">
                                    <a:latin typeface="Cambria Math" panose="02040503050406030204" pitchFamily="18" charset="0"/>
                                  </a:rPr>
                                  <m:t>𝑖</m:t>
                                </m:r>
                              </m:sub>
                            </m:sSub>
                            <m:r>
                              <a:rPr kumimoji="1" lang="en-US" altLang="zh-CN" i="1">
                                <a:latin typeface="Cambria Math" panose="02040503050406030204" pitchFamily="18" charset="0"/>
                              </a:rPr>
                              <m:t>𝜂</m:t>
                            </m:r>
                            <m:r>
                              <a:rPr kumimoji="1" lang="en-US" altLang="zh-CN" i="1">
                                <a:latin typeface="Cambria Math" panose="02040503050406030204" pitchFamily="18" charset="0"/>
                              </a:rPr>
                              <m:t>+(1−</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𝑓</m:t>
                                </m:r>
                              </m:e>
                              <m:sub>
                                <m:r>
                                  <a:rPr kumimoji="1" lang="en-US" altLang="zh-CN" i="1">
                                    <a:latin typeface="Cambria Math" panose="02040503050406030204" pitchFamily="18" charset="0"/>
                                  </a:rPr>
                                  <m:t>𝑖</m:t>
                                </m:r>
                              </m:sub>
                            </m:sSub>
                            <m:r>
                              <a:rPr kumimoji="1" lang="en-US" altLang="zh-CN" i="1">
                                <a:latin typeface="Cambria Math" panose="02040503050406030204" pitchFamily="18" charset="0"/>
                              </a:rPr>
                              <m:t>)(</m:t>
                            </m:r>
                            <m:r>
                              <a:rPr kumimoji="1" lang="en-US" altLang="zh-CN" i="1">
                                <a:latin typeface="Cambria Math" panose="02040503050406030204" pitchFamily="18" charset="0"/>
                              </a:rPr>
                              <m:t>𝜂</m:t>
                            </m:r>
                            <m:r>
                              <a:rPr kumimoji="1" lang="en-US" altLang="zh-CN" i="1">
                                <a:latin typeface="Cambria Math" panose="02040503050406030204" pitchFamily="18" charset="0"/>
                              </a:rPr>
                              <m:t>+</m:t>
                            </m:r>
                            <m:r>
                              <m:rPr>
                                <m:sty m:val="p"/>
                              </m:rPr>
                              <a:rPr kumimoji="1" lang="en-US" altLang="zh-CN">
                                <a:latin typeface="Cambria Math" panose="02040503050406030204" pitchFamily="18" charset="0"/>
                              </a:rPr>
                              <m:t>Δ</m:t>
                            </m:r>
                            <m:r>
                              <a:rPr kumimoji="1" lang="en-US" altLang="zh-CN">
                                <a:latin typeface="Cambria Math" panose="02040503050406030204" pitchFamily="18" charset="0"/>
                              </a:rPr>
                              <m:t>)</m:t>
                            </m:r>
                          </m:e>
                        </m:d>
                      </m:e>
                      <m:sup>
                        <m:r>
                          <a:rPr kumimoji="1" lang="en-US" altLang="zh-CN" i="1">
                            <a:latin typeface="Cambria Math" panose="02040503050406030204" pitchFamily="18" charset="0"/>
                          </a:rPr>
                          <m:t>𝛽</m:t>
                        </m:r>
                      </m:sup>
                    </m:sSup>
                  </m:oMath>
                </a14:m>
                <a:r>
                  <a:rPr kumimoji="1" lang="en-US" altLang="zh-CN" dirty="0">
                    <a:latin typeface="Apple Braille" pitchFamily="2" charset="0"/>
                  </a:rPr>
                  <a:t> for </a:t>
                </a:r>
                <a14:m>
                  <m:oMath xmlns:m="http://schemas.openxmlformats.org/officeDocument/2006/math">
                    <m:r>
                      <a:rPr kumimoji="1" lang="en-US" altLang="zh-CN" i="1" dirty="0">
                        <a:latin typeface="Cambria Math" panose="02040503050406030204" pitchFamily="18" charset="0"/>
                      </a:rPr>
                      <m:t>2≤</m:t>
                    </m:r>
                    <m:r>
                      <a:rPr kumimoji="1" lang="en-US" altLang="zh-CN" i="1" dirty="0">
                        <a:latin typeface="Cambria Math" panose="02040503050406030204" pitchFamily="18" charset="0"/>
                      </a:rPr>
                      <m:t>𝑖</m:t>
                    </m:r>
                    <m:r>
                      <a:rPr kumimoji="1" lang="en-US" altLang="zh-CN" i="1" dirty="0">
                        <a:latin typeface="Cambria Math" panose="02040503050406030204" pitchFamily="18" charset="0"/>
                      </a:rPr>
                      <m:t>≤</m:t>
                    </m:r>
                    <m:r>
                      <a:rPr kumimoji="1" lang="en-US" altLang="zh-CN" i="1" dirty="0">
                        <a:latin typeface="Cambria Math" panose="02040503050406030204" pitchFamily="18" charset="0"/>
                      </a:rPr>
                      <m:t>𝑘</m:t>
                    </m:r>
                  </m:oMath>
                </a14:m>
                <a:r>
                  <a:rPr kumimoji="1" lang="en-US" altLang="zh-CN" dirty="0">
                    <a:latin typeface="Apple Braille" pitchFamily="2" charset="0"/>
                  </a:rPr>
                  <a:t> , where </a:t>
                </a:r>
                <a14:m>
                  <m:oMath xmlns:m="http://schemas.openxmlformats.org/officeDocument/2006/math">
                    <m:r>
                      <a:rPr kumimoji="1" lang="en-US" altLang="zh-CN" i="1">
                        <a:latin typeface="Cambria Math" panose="02040503050406030204" pitchFamily="18" charset="0"/>
                      </a:rPr>
                      <m:t>𝜂</m:t>
                    </m:r>
                    <m:r>
                      <a:rPr kumimoji="1" lang="en-US" altLang="zh-CN" i="1">
                        <a:latin typeface="Cambria Math" panose="02040503050406030204" pitchFamily="18" charset="0"/>
                      </a:rPr>
                      <m:t>∈(1,+∞)</m:t>
                    </m:r>
                  </m:oMath>
                </a14:m>
                <a:r>
                  <a:rPr kumimoji="1" lang="en-US" altLang="zh-CN" dirty="0">
                    <a:latin typeface="Apple Braille" pitchFamily="2" charset="0"/>
                  </a:rPr>
                  <a:t> and </a:t>
                </a:r>
                <a14:m>
                  <m:oMath xmlns:m="http://schemas.openxmlformats.org/officeDocument/2006/math">
                    <m:r>
                      <m:rPr>
                        <m:sty m:val="p"/>
                      </m:rPr>
                      <a:rPr kumimoji="1" lang="en-US" altLang="zh-CN">
                        <a:latin typeface="Cambria Math" panose="02040503050406030204" pitchFamily="18" charset="0"/>
                      </a:rPr>
                      <m:t>Δ</m:t>
                    </m:r>
                    <m:r>
                      <a:rPr kumimoji="1" lang="en-US" altLang="zh-CN" i="1">
                        <a:latin typeface="Cambria Math" panose="02040503050406030204" pitchFamily="18" charset="0"/>
                      </a:rPr>
                      <m:t>∈</m:t>
                    </m:r>
                    <m:d>
                      <m:dPr>
                        <m:ctrlPr>
                          <a:rPr kumimoji="1" lang="en-US" altLang="zh-CN" i="1">
                            <a:latin typeface="Cambria Math" panose="02040503050406030204" pitchFamily="18" charset="0"/>
                          </a:rPr>
                        </m:ctrlPr>
                      </m:dPr>
                      <m:e>
                        <m:r>
                          <a:rPr kumimoji="1" lang="en-US" altLang="zh-CN" i="1">
                            <a:latin typeface="Cambria Math" panose="02040503050406030204" pitchFamily="18" charset="0"/>
                          </a:rPr>
                          <m:t>0,+∞</m:t>
                        </m:r>
                      </m:e>
                    </m:d>
                    <m:r>
                      <a:rPr kumimoji="1" lang="en-US" altLang="zh-CN" i="1">
                        <a:latin typeface="Cambria Math" panose="02040503050406030204" pitchFamily="18" charset="0"/>
                      </a:rPr>
                      <m:t>.</m:t>
                    </m:r>
                  </m:oMath>
                </a14:m>
                <a:endParaRPr kumimoji="1" lang="zh-CN" altLang="en-US" dirty="0">
                  <a:latin typeface="Apple Braille" pitchFamily="2" charset="0"/>
                </a:endParaRPr>
              </a:p>
            </p:txBody>
          </p:sp>
        </mc:Choice>
        <mc:Fallback>
          <p:sp>
            <p:nvSpPr>
              <p:cNvPr id="77" name="文本框 76">
                <a:extLst>
                  <a:ext uri="{FF2B5EF4-FFF2-40B4-BE49-F238E27FC236}">
                    <a16:creationId xmlns:a16="http://schemas.microsoft.com/office/drawing/2014/main" id="{35235370-B376-362E-DF27-82539BEA3E79}"/>
                  </a:ext>
                </a:extLst>
              </p:cNvPr>
              <p:cNvSpPr txBox="1">
                <a:spLocks noRot="1" noChangeAspect="1" noMove="1" noResize="1" noEditPoints="1" noAdjustHandles="1" noChangeArrowheads="1" noChangeShapeType="1" noTextEdit="1"/>
              </p:cNvSpPr>
              <p:nvPr/>
            </p:nvSpPr>
            <p:spPr>
              <a:xfrm>
                <a:off x="385859" y="1828031"/>
                <a:ext cx="11465768" cy="400815"/>
              </a:xfrm>
              <a:prstGeom prst="rect">
                <a:avLst/>
              </a:prstGeom>
              <a:blipFill>
                <a:blip r:embed="rId3"/>
                <a:stretch>
                  <a:fillRect l="-331" t="-2941" b="-14706"/>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9" name="文本框 78">
                <a:extLst>
                  <a:ext uri="{FF2B5EF4-FFF2-40B4-BE49-F238E27FC236}">
                    <a16:creationId xmlns:a16="http://schemas.microsoft.com/office/drawing/2014/main" id="{5633145F-5C20-AD5C-368B-102AC454B2C1}"/>
                  </a:ext>
                </a:extLst>
              </p:cNvPr>
              <p:cNvSpPr txBox="1"/>
              <p:nvPr/>
            </p:nvSpPr>
            <p:spPr>
              <a:xfrm>
                <a:off x="5786087" y="5552898"/>
                <a:ext cx="987258" cy="410946"/>
              </a:xfrm>
              <a:prstGeom prst="rect">
                <a:avLst/>
              </a:prstGeom>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kumimoji="1" lang="en-US" altLang="zh-CN" i="1" smtClean="0">
                              <a:latin typeface="Cambria Math" panose="02040503050406030204" pitchFamily="18" charset="0"/>
                            </a:rPr>
                          </m:ctrlPr>
                        </m:sSupPr>
                        <m:e>
                          <m:r>
                            <a:rPr kumimoji="1" lang="en-US" altLang="zh-CN" i="1">
                              <a:latin typeface="Cambria Math" panose="02040503050406030204" pitchFamily="18" charset="0"/>
                            </a:rPr>
                            <m:t>𝛽</m:t>
                          </m:r>
                        </m:e>
                        <m:sup>
                          <m:r>
                            <a:rPr kumimoji="1" lang="en-US" altLang="zh-CN" i="1">
                              <a:latin typeface="Cambria Math" panose="02040503050406030204" pitchFamily="18" charset="0"/>
                            </a:rPr>
                            <m:t>𝑀</m:t>
                          </m:r>
                          <m:r>
                            <a:rPr kumimoji="1" lang="en-US" altLang="zh-CN" b="0" i="1" smtClean="0">
                              <a:latin typeface="Cambria Math" panose="02040503050406030204" pitchFamily="18" charset="0"/>
                            </a:rPr>
                            <m:t>𝑇</m:t>
                          </m:r>
                        </m:sup>
                      </m:sSup>
                      <m:r>
                        <a:rPr kumimoji="1" lang="en-US" altLang="zh-CN" i="1">
                          <a:latin typeface="Cambria Math" panose="02040503050406030204" pitchFamily="18" charset="0"/>
                        </a:rPr>
                        <m:t>(</m:t>
                      </m:r>
                      <m:acc>
                        <m:accPr>
                          <m:chr m:val="⃗"/>
                          <m:ctrlPr>
                            <a:rPr kumimoji="1" lang="en-US" altLang="zh-CN" i="1">
                              <a:latin typeface="Cambria Math" panose="02040503050406030204" pitchFamily="18" charset="0"/>
                            </a:rPr>
                          </m:ctrlPr>
                        </m:accPr>
                        <m:e>
                          <m:r>
                            <a:rPr kumimoji="1" lang="en-US" altLang="zh-CN" i="1">
                              <a:latin typeface="Cambria Math" panose="02040503050406030204" pitchFamily="18" charset="0"/>
                            </a:rPr>
                            <m:t>𝑓</m:t>
                          </m:r>
                        </m:e>
                      </m:acc>
                      <m:r>
                        <a:rPr kumimoji="1" lang="en-US" altLang="zh-CN" i="1">
                          <a:latin typeface="Cambria Math" panose="02040503050406030204" pitchFamily="18" charset="0"/>
                        </a:rPr>
                        <m:t>)</m:t>
                      </m:r>
                    </m:oMath>
                  </m:oMathPara>
                </a14:m>
                <a:endParaRPr kumimoji="1" lang="zh-CN" altLang="en-US" dirty="0"/>
              </a:p>
            </p:txBody>
          </p:sp>
        </mc:Choice>
        <mc:Fallback>
          <p:sp>
            <p:nvSpPr>
              <p:cNvPr id="79" name="文本框 78">
                <a:extLst>
                  <a:ext uri="{FF2B5EF4-FFF2-40B4-BE49-F238E27FC236}">
                    <a16:creationId xmlns:a16="http://schemas.microsoft.com/office/drawing/2014/main" id="{5633145F-5C20-AD5C-368B-102AC454B2C1}"/>
                  </a:ext>
                </a:extLst>
              </p:cNvPr>
              <p:cNvSpPr txBox="1">
                <a:spLocks noRot="1" noChangeAspect="1" noMove="1" noResize="1" noEditPoints="1" noAdjustHandles="1" noChangeArrowheads="1" noChangeShapeType="1" noTextEdit="1"/>
              </p:cNvSpPr>
              <p:nvPr/>
            </p:nvSpPr>
            <p:spPr>
              <a:xfrm>
                <a:off x="5786087" y="5552898"/>
                <a:ext cx="987258" cy="410946"/>
              </a:xfrm>
              <a:prstGeom prst="rect">
                <a:avLst/>
              </a:prstGeom>
              <a:blipFill>
                <a:blip r:embed="rId4"/>
                <a:stretch>
                  <a:fillRect t="-12121" b="-15152"/>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228B1141-661C-0BBD-95EF-538A7620FA62}"/>
              </a:ext>
            </a:extLst>
          </p:cNvPr>
          <p:cNvSpPr txBox="1"/>
          <p:nvPr/>
        </p:nvSpPr>
        <p:spPr>
          <a:xfrm>
            <a:off x="4381475" y="2724549"/>
            <a:ext cx="2977501" cy="646331"/>
          </a:xfrm>
          <a:prstGeom prst="rect">
            <a:avLst/>
          </a:prstGeom>
          <a:ln w="19050">
            <a:solidFill>
              <a:schemeClr val="tx1"/>
            </a:solidFill>
          </a:ln>
        </p:spPr>
        <p:txBody>
          <a:bodyPr wrap="square" rtlCol="0">
            <a:spAutoFit/>
          </a:bodyPr>
          <a:lstStyle/>
          <a:p>
            <a:pPr algn="l"/>
            <a:r>
              <a:rPr kumimoji="1" lang="en-US" altLang="zh-CN" dirty="0"/>
              <a:t>Holds for both cases where </a:t>
            </a:r>
            <a:r>
              <a:rPr kumimoji="1" lang="en-US" altLang="zh-CN" dirty="0">
                <a:solidFill>
                  <a:srgbClr val="7D2883"/>
                </a:solidFill>
              </a:rPr>
              <a:t>decoherence</a:t>
            </a:r>
            <a:r>
              <a:rPr kumimoji="1" lang="en-US" altLang="zh-CN" dirty="0"/>
              <a:t> exists or not!</a:t>
            </a:r>
            <a:endParaRPr kumimoji="1" lang="zh-CN" altLang="en-US" dirty="0"/>
          </a:p>
        </p:txBody>
      </p:sp>
      <mc:AlternateContent xmlns:mc="http://schemas.openxmlformats.org/markup-compatibility/2006">
        <mc:Choice xmlns:a14="http://schemas.microsoft.com/office/drawing/2010/main" Requires="a14">
          <p:sp>
            <p:nvSpPr>
              <p:cNvPr id="80" name="文本框 79">
                <a:extLst>
                  <a:ext uri="{FF2B5EF4-FFF2-40B4-BE49-F238E27FC236}">
                    <a16:creationId xmlns:a16="http://schemas.microsoft.com/office/drawing/2014/main" id="{A3EFE49D-D5C8-6342-43F3-5C516B1407A8}"/>
                  </a:ext>
                </a:extLst>
              </p:cNvPr>
              <p:cNvSpPr txBox="1"/>
              <p:nvPr/>
            </p:nvSpPr>
            <p:spPr>
              <a:xfrm>
                <a:off x="11134801" y="6260033"/>
                <a:ext cx="39523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𝛽</m:t>
                      </m:r>
                    </m:oMath>
                  </m:oMathPara>
                </a14:m>
                <a:endParaRPr kumimoji="1" lang="zh-CN" altLang="en-US" dirty="0"/>
              </a:p>
            </p:txBody>
          </p:sp>
        </mc:Choice>
        <mc:Fallback>
          <p:sp>
            <p:nvSpPr>
              <p:cNvPr id="80" name="文本框 79">
                <a:extLst>
                  <a:ext uri="{FF2B5EF4-FFF2-40B4-BE49-F238E27FC236}">
                    <a16:creationId xmlns:a16="http://schemas.microsoft.com/office/drawing/2014/main" id="{A3EFE49D-D5C8-6342-43F3-5C516B1407A8}"/>
                  </a:ext>
                </a:extLst>
              </p:cNvPr>
              <p:cNvSpPr txBox="1">
                <a:spLocks noRot="1" noChangeAspect="1" noMove="1" noResize="1" noEditPoints="1" noAdjustHandles="1" noChangeArrowheads="1" noChangeShapeType="1" noTextEdit="1"/>
              </p:cNvSpPr>
              <p:nvPr/>
            </p:nvSpPr>
            <p:spPr>
              <a:xfrm>
                <a:off x="11134801" y="6260033"/>
                <a:ext cx="395236" cy="369332"/>
              </a:xfrm>
              <a:prstGeom prst="rect">
                <a:avLst/>
              </a:prstGeom>
              <a:blipFill>
                <a:blip r:embed="rId5"/>
                <a:stretch>
                  <a:fillRect b="-20000"/>
                </a:stretch>
              </a:blipFill>
            </p:spPr>
            <p:txBody>
              <a:bodyPr/>
              <a:lstStyle/>
              <a:p>
                <a:r>
                  <a:rPr lang="zh-CN" altLang="en-US">
                    <a:noFill/>
                  </a:rPr>
                  <a:t> </a:t>
                </a:r>
              </a:p>
            </p:txBody>
          </p:sp>
        </mc:Fallback>
      </mc:AlternateContent>
      <p:sp>
        <p:nvSpPr>
          <p:cNvPr id="78" name="右箭头 77">
            <a:extLst>
              <a:ext uri="{FF2B5EF4-FFF2-40B4-BE49-F238E27FC236}">
                <a16:creationId xmlns:a16="http://schemas.microsoft.com/office/drawing/2014/main" id="{8AD316FD-ACD1-BE65-D4B0-7B9659B08171}"/>
              </a:ext>
            </a:extLst>
          </p:cNvPr>
          <p:cNvSpPr/>
          <p:nvPr/>
        </p:nvSpPr>
        <p:spPr>
          <a:xfrm>
            <a:off x="6192310" y="5951794"/>
            <a:ext cx="5517158" cy="409437"/>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3" name="矩形 122">
            <a:extLst>
              <a:ext uri="{FF2B5EF4-FFF2-40B4-BE49-F238E27FC236}">
                <a16:creationId xmlns:a16="http://schemas.microsoft.com/office/drawing/2014/main" id="{1B941358-4C2F-828D-A658-73C1BDAC5D71}"/>
              </a:ext>
            </a:extLst>
          </p:cNvPr>
          <p:cNvSpPr/>
          <p:nvPr/>
        </p:nvSpPr>
        <p:spPr>
          <a:xfrm>
            <a:off x="862655" y="6057276"/>
            <a:ext cx="5325383" cy="20275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文本框 133">
            <a:extLst>
              <a:ext uri="{FF2B5EF4-FFF2-40B4-BE49-F238E27FC236}">
                <a16:creationId xmlns:a16="http://schemas.microsoft.com/office/drawing/2014/main" id="{85978649-87E6-FF3A-F158-2B4121026289}"/>
              </a:ext>
            </a:extLst>
          </p:cNvPr>
          <p:cNvSpPr txBox="1"/>
          <p:nvPr/>
        </p:nvSpPr>
        <p:spPr>
          <a:xfrm>
            <a:off x="5978497" y="3628499"/>
            <a:ext cx="678391" cy="1107996"/>
          </a:xfrm>
          <a:prstGeom prst="rect">
            <a:avLst/>
          </a:prstGeom>
        </p:spPr>
        <p:txBody>
          <a:bodyPr wrap="none" rtlCol="0">
            <a:spAutoFit/>
          </a:bodyPr>
          <a:lstStyle/>
          <a:p>
            <a:pPr algn="l"/>
            <a:r>
              <a:rPr kumimoji="1" lang="en-US" altLang="zh-CN" sz="6600" dirty="0"/>
              <a:t>&gt;</a:t>
            </a:r>
            <a:endParaRPr kumimoji="1" lang="zh-CN" altLang="en-US" sz="6600" dirty="0"/>
          </a:p>
        </p:txBody>
      </p:sp>
      <p:sp>
        <p:nvSpPr>
          <p:cNvPr id="139" name="文本框 138">
            <a:extLst>
              <a:ext uri="{FF2B5EF4-FFF2-40B4-BE49-F238E27FC236}">
                <a16:creationId xmlns:a16="http://schemas.microsoft.com/office/drawing/2014/main" id="{CB6510DE-3BF7-4FBE-B68C-7B8867DD347A}"/>
              </a:ext>
            </a:extLst>
          </p:cNvPr>
          <p:cNvSpPr txBox="1"/>
          <p:nvPr/>
        </p:nvSpPr>
        <p:spPr>
          <a:xfrm>
            <a:off x="5961796" y="3613931"/>
            <a:ext cx="678391" cy="1107996"/>
          </a:xfrm>
          <a:prstGeom prst="rect">
            <a:avLst/>
          </a:prstGeom>
        </p:spPr>
        <p:txBody>
          <a:bodyPr wrap="none" rtlCol="0">
            <a:spAutoFit/>
          </a:bodyPr>
          <a:lstStyle/>
          <a:p>
            <a:pPr algn="l"/>
            <a:r>
              <a:rPr kumimoji="1" lang="en-US" altLang="zh-CN" sz="6600" dirty="0"/>
              <a:t>&lt;</a:t>
            </a:r>
            <a:endParaRPr kumimoji="1" lang="zh-CN" altLang="en-US" sz="6600" dirty="0"/>
          </a:p>
        </p:txBody>
      </p:sp>
      <p:sp>
        <p:nvSpPr>
          <p:cNvPr id="130" name="矩形 129">
            <a:extLst>
              <a:ext uri="{FF2B5EF4-FFF2-40B4-BE49-F238E27FC236}">
                <a16:creationId xmlns:a16="http://schemas.microsoft.com/office/drawing/2014/main" id="{12A1E642-7CFA-E16E-BDF4-45546F1C40D1}"/>
              </a:ext>
            </a:extLst>
          </p:cNvPr>
          <p:cNvSpPr/>
          <p:nvPr/>
        </p:nvSpPr>
        <p:spPr>
          <a:xfrm>
            <a:off x="6143625" y="5975893"/>
            <a:ext cx="88900" cy="280776"/>
          </a:xfrm>
          <a:prstGeom prst="rect">
            <a:avLst/>
          </a:prstGeom>
          <a:gradFill>
            <a:gsLst>
              <a:gs pos="25000">
                <a:schemeClr val="accent3"/>
              </a:gs>
              <a:gs pos="75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46" name="文本框 45">
                <a:extLst>
                  <a:ext uri="{FF2B5EF4-FFF2-40B4-BE49-F238E27FC236}">
                    <a16:creationId xmlns:a16="http://schemas.microsoft.com/office/drawing/2014/main" id="{FA66B531-67CF-9FF3-E13E-FAB263E6C720}"/>
                  </a:ext>
                </a:extLst>
              </p:cNvPr>
              <p:cNvSpPr txBox="1"/>
              <p:nvPr/>
            </p:nvSpPr>
            <p:spPr>
              <a:xfrm>
                <a:off x="864890" y="5320827"/>
                <a:ext cx="4354847"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Mixed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𝑀</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p:sp>
            <p:nvSpPr>
              <p:cNvPr id="46" name="文本框 45">
                <a:extLst>
                  <a:ext uri="{FF2B5EF4-FFF2-40B4-BE49-F238E27FC236}">
                    <a16:creationId xmlns:a16="http://schemas.microsoft.com/office/drawing/2014/main" id="{FA66B531-67CF-9FF3-E13E-FAB263E6C720}"/>
                  </a:ext>
                </a:extLst>
              </p:cNvPr>
              <p:cNvSpPr txBox="1">
                <a:spLocks noRot="1" noChangeAspect="1" noMove="1" noResize="1" noEditPoints="1" noAdjustHandles="1" noChangeArrowheads="1" noChangeShapeType="1" noTextEdit="1"/>
              </p:cNvSpPr>
              <p:nvPr/>
            </p:nvSpPr>
            <p:spPr>
              <a:xfrm>
                <a:off x="864890" y="5320827"/>
                <a:ext cx="4354847" cy="369332"/>
              </a:xfrm>
              <a:prstGeom prst="rect">
                <a:avLst/>
              </a:prstGeom>
              <a:blipFill>
                <a:blip r:embed="rId6"/>
                <a:stretch>
                  <a:fillRect l="-1159" t="-6452" b="-25806"/>
                </a:stretch>
              </a:blipFill>
              <a:ln w="19050">
                <a:solidFill>
                  <a:schemeClr val="accent1">
                    <a:shade val="15000"/>
                  </a:schemeClr>
                </a:solidFill>
              </a:ln>
            </p:spPr>
            <p:txBody>
              <a:bodyPr/>
              <a:lstStyle/>
              <a:p>
                <a:r>
                  <a:rPr lang="zh-CN" altLang="en-US">
                    <a:noFill/>
                  </a:rPr>
                  <a:t> </a:t>
                </a:r>
              </a:p>
            </p:txBody>
          </p:sp>
        </mc:Fallback>
      </mc:AlternateContent>
      <p:grpSp>
        <p:nvGrpSpPr>
          <p:cNvPr id="100" name="组合 99">
            <a:extLst>
              <a:ext uri="{FF2B5EF4-FFF2-40B4-BE49-F238E27FC236}">
                <a16:creationId xmlns:a16="http://schemas.microsoft.com/office/drawing/2014/main" id="{B8BF2926-93DC-44CD-3213-A2A16A9B3521}"/>
              </a:ext>
            </a:extLst>
          </p:cNvPr>
          <p:cNvGrpSpPr/>
          <p:nvPr/>
        </p:nvGrpSpPr>
        <p:grpSpPr>
          <a:xfrm>
            <a:off x="335671" y="3418526"/>
            <a:ext cx="5320145" cy="1601999"/>
            <a:chOff x="6769466" y="3185964"/>
            <a:chExt cx="5320145" cy="1601999"/>
          </a:xfrm>
        </p:grpSpPr>
        <p:grpSp>
          <p:nvGrpSpPr>
            <p:cNvPr id="116" name="组合 115">
              <a:extLst>
                <a:ext uri="{FF2B5EF4-FFF2-40B4-BE49-F238E27FC236}">
                  <a16:creationId xmlns:a16="http://schemas.microsoft.com/office/drawing/2014/main" id="{F7ED0C4A-8AFD-24D2-7D83-66ECD38DEEF6}"/>
                </a:ext>
              </a:extLst>
            </p:cNvPr>
            <p:cNvGrpSpPr/>
            <p:nvPr/>
          </p:nvGrpSpPr>
          <p:grpSpPr>
            <a:xfrm>
              <a:off x="6769466" y="3185964"/>
              <a:ext cx="5320145" cy="1601999"/>
              <a:chOff x="6769466" y="3185964"/>
              <a:chExt cx="5320145" cy="1601999"/>
            </a:xfrm>
          </p:grpSpPr>
          <p:grpSp>
            <p:nvGrpSpPr>
              <p:cNvPr id="177" name="组合 176">
                <a:extLst>
                  <a:ext uri="{FF2B5EF4-FFF2-40B4-BE49-F238E27FC236}">
                    <a16:creationId xmlns:a16="http://schemas.microsoft.com/office/drawing/2014/main" id="{6B0133C5-98F9-A578-3C52-70DC02C5A79A}"/>
                  </a:ext>
                </a:extLst>
              </p:cNvPr>
              <p:cNvGrpSpPr/>
              <p:nvPr/>
            </p:nvGrpSpPr>
            <p:grpSpPr>
              <a:xfrm>
                <a:off x="10104590" y="3185964"/>
                <a:ext cx="1985021" cy="1579963"/>
                <a:chOff x="13296831" y="6084832"/>
                <a:chExt cx="3647221" cy="2764738"/>
              </a:xfrm>
            </p:grpSpPr>
            <p:grpSp>
              <p:nvGrpSpPr>
                <p:cNvPr id="200" name="组合 199">
                  <a:extLst>
                    <a:ext uri="{FF2B5EF4-FFF2-40B4-BE49-F238E27FC236}">
                      <a16:creationId xmlns:a16="http://schemas.microsoft.com/office/drawing/2014/main" id="{34833528-19D4-8016-F1F6-A7AA6BED95B2}"/>
                    </a:ext>
                  </a:extLst>
                </p:cNvPr>
                <p:cNvGrpSpPr/>
                <p:nvPr/>
              </p:nvGrpSpPr>
              <p:grpSpPr>
                <a:xfrm>
                  <a:off x="13296831" y="6084832"/>
                  <a:ext cx="3647221" cy="2764738"/>
                  <a:chOff x="8162575" y="3444977"/>
                  <a:chExt cx="3647221" cy="2764738"/>
                </a:xfrm>
              </p:grpSpPr>
              <p:grpSp>
                <p:nvGrpSpPr>
                  <p:cNvPr id="206" name="组合 205">
                    <a:extLst>
                      <a:ext uri="{FF2B5EF4-FFF2-40B4-BE49-F238E27FC236}">
                        <a16:creationId xmlns:a16="http://schemas.microsoft.com/office/drawing/2014/main" id="{F6E3E7F9-3160-5D5F-FD41-3D371FCEF1E6}"/>
                      </a:ext>
                    </a:extLst>
                  </p:cNvPr>
                  <p:cNvGrpSpPr/>
                  <p:nvPr/>
                </p:nvGrpSpPr>
                <p:grpSpPr>
                  <a:xfrm>
                    <a:off x="8162575" y="3444977"/>
                    <a:ext cx="3647221" cy="2764738"/>
                    <a:chOff x="8396287" y="3474675"/>
                    <a:chExt cx="3647221" cy="2764738"/>
                  </a:xfrm>
                </p:grpSpPr>
                <p:grpSp>
                  <p:nvGrpSpPr>
                    <p:cNvPr id="208" name="组合 207">
                      <a:extLst>
                        <a:ext uri="{FF2B5EF4-FFF2-40B4-BE49-F238E27FC236}">
                          <a16:creationId xmlns:a16="http://schemas.microsoft.com/office/drawing/2014/main" id="{E3D3FCEC-DD54-2BC0-05D1-7A05A5348580}"/>
                        </a:ext>
                      </a:extLst>
                    </p:cNvPr>
                    <p:cNvGrpSpPr/>
                    <p:nvPr/>
                  </p:nvGrpSpPr>
                  <p:grpSpPr>
                    <a:xfrm>
                      <a:off x="8396287" y="3834141"/>
                      <a:ext cx="3647221" cy="2405272"/>
                      <a:chOff x="542676" y="652667"/>
                      <a:chExt cx="3647221" cy="2405272"/>
                    </a:xfrm>
                  </p:grpSpPr>
                  <p:pic>
                    <p:nvPicPr>
                      <p:cNvPr id="212" name="图形 211" descr="用户">
                        <a:extLst>
                          <a:ext uri="{FF2B5EF4-FFF2-40B4-BE49-F238E27FC236}">
                            <a16:creationId xmlns:a16="http://schemas.microsoft.com/office/drawing/2014/main" id="{3DAF1914-0175-26F4-5E07-AE18D2EC06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773" y="2339007"/>
                        <a:ext cx="718932" cy="718932"/>
                      </a:xfrm>
                      <a:prstGeom prst="rect">
                        <a:avLst/>
                      </a:prstGeom>
                    </p:spPr>
                  </p:pic>
                  <p:pic>
                    <p:nvPicPr>
                      <p:cNvPr id="213" name="图形 212" descr="用户">
                        <a:extLst>
                          <a:ext uri="{FF2B5EF4-FFF2-40B4-BE49-F238E27FC236}">
                            <a16:creationId xmlns:a16="http://schemas.microsoft.com/office/drawing/2014/main" id="{AB95F25B-0EBD-775D-ED3B-9B7295A371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195" y="652667"/>
                        <a:ext cx="718932" cy="718932"/>
                      </a:xfrm>
                      <a:prstGeom prst="rect">
                        <a:avLst/>
                      </a:prstGeom>
                    </p:spPr>
                  </p:pic>
                  <p:pic>
                    <p:nvPicPr>
                      <p:cNvPr id="214" name="图形 213" descr="用户">
                        <a:extLst>
                          <a:ext uri="{FF2B5EF4-FFF2-40B4-BE49-F238E27FC236}">
                            <a16:creationId xmlns:a16="http://schemas.microsoft.com/office/drawing/2014/main" id="{382BB0A8-0274-0CDC-073D-1A6C32398F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0965" y="2184552"/>
                        <a:ext cx="718932" cy="718932"/>
                      </a:xfrm>
                      <a:prstGeom prst="rect">
                        <a:avLst/>
                      </a:prstGeom>
                    </p:spPr>
                  </p:pic>
                  <p:cxnSp>
                    <p:nvCxnSpPr>
                      <p:cNvPr id="215" name="直线连接符 214">
                        <a:extLst>
                          <a:ext uri="{FF2B5EF4-FFF2-40B4-BE49-F238E27FC236}">
                            <a16:creationId xmlns:a16="http://schemas.microsoft.com/office/drawing/2014/main" id="{AF15E2FA-EDCA-D8CB-B455-1C99F5DDA546}"/>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6" name="直线连接符 215">
                        <a:extLst>
                          <a:ext uri="{FF2B5EF4-FFF2-40B4-BE49-F238E27FC236}">
                            <a16:creationId xmlns:a16="http://schemas.microsoft.com/office/drawing/2014/main" id="{6255C406-3B88-8BCE-894E-A2C92A5CFCD3}"/>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17" name="文本框 216">
                        <a:extLst>
                          <a:ext uri="{FF2B5EF4-FFF2-40B4-BE49-F238E27FC236}">
                            <a16:creationId xmlns:a16="http://schemas.microsoft.com/office/drawing/2014/main" id="{46E03B89-81A0-F504-D7AF-E1289347F158}"/>
                          </a:ext>
                        </a:extLst>
                      </p:cNvPr>
                      <p:cNvSpPr txBox="1"/>
                      <p:nvPr/>
                    </p:nvSpPr>
                    <p:spPr>
                      <a:xfrm>
                        <a:off x="542676" y="1614841"/>
                        <a:ext cx="1108602" cy="592427"/>
                      </a:xfrm>
                      <a:prstGeom prst="rect">
                        <a:avLst/>
                      </a:prstGeom>
                      <a:noFill/>
                    </p:spPr>
                    <p:txBody>
                      <a:bodyPr wrap="square" rtlCol="0">
                        <a:spAutoFit/>
                      </a:bodyPr>
                      <a:lstStyle/>
                      <a:p>
                        <a:r>
                          <a:rPr lang="en-US" altLang="zh-CN" sz="1600" b="1" dirty="0">
                            <a:solidFill>
                              <a:srgbClr val="7D2883"/>
                            </a:solidFill>
                          </a:rPr>
                          <a:t>...</a:t>
                        </a:r>
                        <a:endParaRPr lang="en-US" altLang="zh-CN" sz="3600" b="1" dirty="0">
                          <a:solidFill>
                            <a:srgbClr val="7D2883"/>
                          </a:solidFill>
                        </a:endParaRPr>
                      </a:p>
                    </p:txBody>
                  </p:sp>
                  <p:cxnSp>
                    <p:nvCxnSpPr>
                      <p:cNvPr id="218" name="直线连接符 19">
                        <a:extLst>
                          <a:ext uri="{FF2B5EF4-FFF2-40B4-BE49-F238E27FC236}">
                            <a16:creationId xmlns:a16="http://schemas.microsoft.com/office/drawing/2014/main" id="{EA7574D0-ACA6-824F-1C9E-FCD43FE142DA}"/>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209" name="图形 208" descr="用户">
                      <a:extLst>
                        <a:ext uri="{FF2B5EF4-FFF2-40B4-BE49-F238E27FC236}">
                          <a16:creationId xmlns:a16="http://schemas.microsoft.com/office/drawing/2014/main" id="{85627EE0-A5A4-CFBA-07F5-468753019D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6852" y="4180612"/>
                      <a:ext cx="718932" cy="718932"/>
                    </a:xfrm>
                    <a:prstGeom prst="rect">
                      <a:avLst/>
                    </a:prstGeom>
                  </p:spPr>
                </p:pic>
                <p:pic>
                  <p:nvPicPr>
                    <p:cNvPr id="210" name="图形 209" descr="用户">
                      <a:extLst>
                        <a:ext uri="{FF2B5EF4-FFF2-40B4-BE49-F238E27FC236}">
                          <a16:creationId xmlns:a16="http://schemas.microsoft.com/office/drawing/2014/main" id="{453B1566-B622-BD0E-1E5B-DCBD581A55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731" y="3474675"/>
                      <a:ext cx="718932" cy="718932"/>
                    </a:xfrm>
                    <a:prstGeom prst="rect">
                      <a:avLst/>
                    </a:prstGeom>
                  </p:spPr>
                </p:pic>
                <p:cxnSp>
                  <p:nvCxnSpPr>
                    <p:cNvPr id="211" name="曲线连接符 210">
                      <a:extLst>
                        <a:ext uri="{FF2B5EF4-FFF2-40B4-BE49-F238E27FC236}">
                          <a16:creationId xmlns:a16="http://schemas.microsoft.com/office/drawing/2014/main" id="{6BD5DF8E-2243-913E-C8FD-6BC4353C7E5A}"/>
                        </a:ext>
                      </a:extLst>
                    </p:cNvPr>
                    <p:cNvCxnSpPr>
                      <a:cxnSpLocks/>
                      <a:stCxn id="214"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07" name="曲线连接符 206">
                    <a:extLst>
                      <a:ext uri="{FF2B5EF4-FFF2-40B4-BE49-F238E27FC236}">
                        <a16:creationId xmlns:a16="http://schemas.microsoft.com/office/drawing/2014/main" id="{EF37D8B8-2656-9BFE-6391-FD106E11BF8F}"/>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1" name="文本框 200">
                      <a:extLst>
                        <a:ext uri="{FF2B5EF4-FFF2-40B4-BE49-F238E27FC236}">
                          <a16:creationId xmlns:a16="http://schemas.microsoft.com/office/drawing/2014/main" id="{CE573343-505F-8EB6-7928-03FD4DF7F1FF}"/>
                        </a:ext>
                      </a:extLst>
                    </p:cNvPr>
                    <p:cNvSpPr txBox="1"/>
                    <p:nvPr/>
                  </p:nvSpPr>
                  <p:spPr>
                    <a:xfrm>
                      <a:off x="15000903" y="6722689"/>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 name="文本框 6">
                      <a:extLst>
                        <a:ext uri="{FF2B5EF4-FFF2-40B4-BE49-F238E27FC236}">
                          <a16:creationId xmlns:a16="http://schemas.microsoft.com/office/drawing/2014/main" id="{BD439BB4-D7CF-AB42-5A87-633C3D14F427}"/>
                        </a:ext>
                      </a:extLst>
                    </p:cNvPr>
                    <p:cNvSpPr txBox="1">
                      <a:spLocks noRot="1" noChangeAspect="1" noMove="1" noResize="1" noEditPoints="1" noAdjustHandles="1" noChangeArrowheads="1" noChangeShapeType="1" noTextEdit="1"/>
                    </p:cNvSpPr>
                    <p:nvPr/>
                  </p:nvSpPr>
                  <p:spPr>
                    <a:xfrm>
                      <a:off x="15000903" y="6722689"/>
                      <a:ext cx="365806" cy="369331"/>
                    </a:xfrm>
                    <a:prstGeom prst="rect">
                      <a:avLst/>
                    </a:prstGeom>
                    <a:blipFill>
                      <a:blip r:embed="rId14"/>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2" name="文本框 201">
                      <a:extLst>
                        <a:ext uri="{FF2B5EF4-FFF2-40B4-BE49-F238E27FC236}">
                          <a16:creationId xmlns:a16="http://schemas.microsoft.com/office/drawing/2014/main" id="{C7177064-F553-D801-629B-4B884FC3B4F4}"/>
                        </a:ext>
                      </a:extLst>
                    </p:cNvPr>
                    <p:cNvSpPr txBox="1"/>
                    <p:nvPr/>
                  </p:nvSpPr>
                  <p:spPr>
                    <a:xfrm>
                      <a:off x="15520506" y="6904433"/>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9" name="文本框 8">
                      <a:extLst>
                        <a:ext uri="{FF2B5EF4-FFF2-40B4-BE49-F238E27FC236}">
                          <a16:creationId xmlns:a16="http://schemas.microsoft.com/office/drawing/2014/main" id="{3D4E7F87-8DF3-D8D0-C896-75A9B61F6486}"/>
                        </a:ext>
                      </a:extLst>
                    </p:cNvPr>
                    <p:cNvSpPr txBox="1">
                      <a:spLocks noRot="1" noChangeAspect="1" noMove="1" noResize="1" noEditPoints="1" noAdjustHandles="1" noChangeArrowheads="1" noChangeShapeType="1" noTextEdit="1"/>
                    </p:cNvSpPr>
                    <p:nvPr/>
                  </p:nvSpPr>
                  <p:spPr>
                    <a:xfrm>
                      <a:off x="15520506" y="6904433"/>
                      <a:ext cx="365807" cy="369333"/>
                    </a:xfrm>
                    <a:prstGeom prst="rect">
                      <a:avLst/>
                    </a:prstGeom>
                    <a:blipFill>
                      <a:blip r:embed="rId15"/>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3" name="文本框 202">
                      <a:extLst>
                        <a:ext uri="{FF2B5EF4-FFF2-40B4-BE49-F238E27FC236}">
                          <a16:creationId xmlns:a16="http://schemas.microsoft.com/office/drawing/2014/main" id="{3F61C139-B261-A4A9-56DA-5E99750AC45A}"/>
                        </a:ext>
                      </a:extLst>
                    </p:cNvPr>
                    <p:cNvSpPr txBox="1"/>
                    <p:nvPr/>
                  </p:nvSpPr>
                  <p:spPr>
                    <a:xfrm>
                      <a:off x="15814584" y="7702686"/>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0" name="文本框 9">
                      <a:extLst>
                        <a:ext uri="{FF2B5EF4-FFF2-40B4-BE49-F238E27FC236}">
                          <a16:creationId xmlns:a16="http://schemas.microsoft.com/office/drawing/2014/main" id="{38A3E4D4-906E-5F75-169A-A9D048AFBCDF}"/>
                        </a:ext>
                      </a:extLst>
                    </p:cNvPr>
                    <p:cNvSpPr txBox="1">
                      <a:spLocks noRot="1" noChangeAspect="1" noMove="1" noResize="1" noEditPoints="1" noAdjustHandles="1" noChangeArrowheads="1" noChangeShapeType="1" noTextEdit="1"/>
                    </p:cNvSpPr>
                    <p:nvPr/>
                  </p:nvSpPr>
                  <p:spPr>
                    <a:xfrm>
                      <a:off x="15814584" y="7702686"/>
                      <a:ext cx="365806" cy="369331"/>
                    </a:xfrm>
                    <a:prstGeom prst="rect">
                      <a:avLst/>
                    </a:prstGeom>
                    <a:blipFill>
                      <a:blip r:embed="rId16"/>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4" name="文本框 203">
                      <a:extLst>
                        <a:ext uri="{FF2B5EF4-FFF2-40B4-BE49-F238E27FC236}">
                          <a16:creationId xmlns:a16="http://schemas.microsoft.com/office/drawing/2014/main" id="{3286993E-998C-69BD-CAFB-844DFEA1C637}"/>
                        </a:ext>
                      </a:extLst>
                    </p:cNvPr>
                    <p:cNvSpPr txBox="1"/>
                    <p:nvPr/>
                  </p:nvSpPr>
                  <p:spPr>
                    <a:xfrm>
                      <a:off x="14113488" y="7571547"/>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 name="文本框 11">
                      <a:extLst>
                        <a:ext uri="{FF2B5EF4-FFF2-40B4-BE49-F238E27FC236}">
                          <a16:creationId xmlns:a16="http://schemas.microsoft.com/office/drawing/2014/main" id="{674F2DA5-FDF0-0A1D-8BF5-2F63583B5685}"/>
                        </a:ext>
                      </a:extLst>
                    </p:cNvPr>
                    <p:cNvSpPr txBox="1">
                      <a:spLocks noRot="1" noChangeAspect="1" noMove="1" noResize="1" noEditPoints="1" noAdjustHandles="1" noChangeArrowheads="1" noChangeShapeType="1" noTextEdit="1"/>
                    </p:cNvSpPr>
                    <p:nvPr/>
                  </p:nvSpPr>
                  <p:spPr>
                    <a:xfrm>
                      <a:off x="14113488" y="7571547"/>
                      <a:ext cx="365807" cy="369333"/>
                    </a:xfrm>
                    <a:prstGeom prst="rect">
                      <a:avLst/>
                    </a:prstGeom>
                    <a:blipFill>
                      <a:blip r:embed="rId17"/>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 name="文本框 204">
                      <a:extLst>
                        <a:ext uri="{FF2B5EF4-FFF2-40B4-BE49-F238E27FC236}">
                          <a16:creationId xmlns:a16="http://schemas.microsoft.com/office/drawing/2014/main" id="{5E360A47-0FB0-072F-8701-82F35845DE4C}"/>
                        </a:ext>
                      </a:extLst>
                    </p:cNvPr>
                    <p:cNvSpPr txBox="1"/>
                    <p:nvPr/>
                  </p:nvSpPr>
                  <p:spPr>
                    <a:xfrm>
                      <a:off x="14197478" y="6676608"/>
                      <a:ext cx="428513" cy="643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3" name="文本框 12">
                      <a:extLst>
                        <a:ext uri="{FF2B5EF4-FFF2-40B4-BE49-F238E27FC236}">
                          <a16:creationId xmlns:a16="http://schemas.microsoft.com/office/drawing/2014/main" id="{8C20E1C7-280C-E03E-2F5D-9AFD78FEDE9F}"/>
                        </a:ext>
                      </a:extLst>
                    </p:cNvPr>
                    <p:cNvSpPr txBox="1">
                      <a:spLocks noRot="1" noChangeAspect="1" noMove="1" noResize="1" noEditPoints="1" noAdjustHandles="1" noChangeArrowheads="1" noChangeShapeType="1" noTextEdit="1"/>
                    </p:cNvSpPr>
                    <p:nvPr/>
                  </p:nvSpPr>
                  <p:spPr>
                    <a:xfrm>
                      <a:off x="14197478" y="6676608"/>
                      <a:ext cx="428513" cy="643488"/>
                    </a:xfrm>
                    <a:prstGeom prst="rect">
                      <a:avLst/>
                    </a:prstGeom>
                    <a:blipFill>
                      <a:blip r:embed="rId18"/>
                      <a:stretch>
                        <a:fillRect r="-3157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8" name="文本框 177">
                    <a:extLst>
                      <a:ext uri="{FF2B5EF4-FFF2-40B4-BE49-F238E27FC236}">
                        <a16:creationId xmlns:a16="http://schemas.microsoft.com/office/drawing/2014/main" id="{129BA80F-980B-13E8-17F2-C849AB065F52}"/>
                      </a:ext>
                    </a:extLst>
                  </p:cNvPr>
                  <p:cNvSpPr txBox="1"/>
                  <p:nvPr/>
                </p:nvSpPr>
                <p:spPr>
                  <a:xfrm>
                    <a:off x="9106155" y="3927774"/>
                    <a:ext cx="118346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9" name="文本框 28">
                    <a:extLst>
                      <a:ext uri="{FF2B5EF4-FFF2-40B4-BE49-F238E27FC236}">
                        <a16:creationId xmlns:a16="http://schemas.microsoft.com/office/drawing/2014/main" id="{CD2C45D0-D14D-A524-3A4F-2C9A228CE654}"/>
                      </a:ext>
                    </a:extLst>
                  </p:cNvPr>
                  <p:cNvSpPr txBox="1">
                    <a:spLocks noRot="1" noChangeAspect="1" noMove="1" noResize="1" noEditPoints="1" noAdjustHandles="1" noChangeArrowheads="1" noChangeShapeType="1" noTextEdit="1"/>
                  </p:cNvSpPr>
                  <p:nvPr/>
                </p:nvSpPr>
                <p:spPr>
                  <a:xfrm>
                    <a:off x="9106155" y="3927774"/>
                    <a:ext cx="1183466" cy="369332"/>
                  </a:xfrm>
                  <a:prstGeom prst="rect">
                    <a:avLst/>
                  </a:prstGeom>
                  <a:blipFill>
                    <a:blip r:embed="rId19"/>
                    <a:stretch>
                      <a:fillRect b="-16667"/>
                    </a:stretch>
                  </a:blipFill>
                </p:spPr>
                <p:txBody>
                  <a:bodyPr/>
                  <a:lstStyle/>
                  <a:p>
                    <a:r>
                      <a:rPr lang="zh-CN" altLang="en-US">
                        <a:noFill/>
                      </a:rPr>
                      <a:t> </a:t>
                    </a:r>
                  </a:p>
                </p:txBody>
              </p:sp>
            </mc:Fallback>
          </mc:AlternateContent>
          <p:grpSp>
            <p:nvGrpSpPr>
              <p:cNvPr id="179" name="组合 178">
                <a:extLst>
                  <a:ext uri="{FF2B5EF4-FFF2-40B4-BE49-F238E27FC236}">
                    <a16:creationId xmlns:a16="http://schemas.microsoft.com/office/drawing/2014/main" id="{52DF194C-BB2F-D2C9-F5D7-3800B3E8C1B3}"/>
                  </a:ext>
                </a:extLst>
              </p:cNvPr>
              <p:cNvGrpSpPr/>
              <p:nvPr/>
            </p:nvGrpSpPr>
            <p:grpSpPr>
              <a:xfrm>
                <a:off x="6769466" y="3251185"/>
                <a:ext cx="2291794" cy="1536778"/>
                <a:chOff x="8307960" y="2411875"/>
                <a:chExt cx="2291794" cy="1536778"/>
              </a:xfrm>
            </p:grpSpPr>
            <p:grpSp>
              <p:nvGrpSpPr>
                <p:cNvPr id="180" name="组合 179">
                  <a:extLst>
                    <a:ext uri="{FF2B5EF4-FFF2-40B4-BE49-F238E27FC236}">
                      <a16:creationId xmlns:a16="http://schemas.microsoft.com/office/drawing/2014/main" id="{105AC4CC-358D-7E34-C921-D4038DDCC957}"/>
                    </a:ext>
                  </a:extLst>
                </p:cNvPr>
                <p:cNvGrpSpPr/>
                <p:nvPr/>
              </p:nvGrpSpPr>
              <p:grpSpPr>
                <a:xfrm>
                  <a:off x="8605271" y="2411875"/>
                  <a:ext cx="1994483" cy="1536778"/>
                  <a:chOff x="7643784" y="6363235"/>
                  <a:chExt cx="3569435" cy="2764738"/>
                </a:xfrm>
              </p:grpSpPr>
              <p:grpSp>
                <p:nvGrpSpPr>
                  <p:cNvPr id="182" name="组合 181">
                    <a:extLst>
                      <a:ext uri="{FF2B5EF4-FFF2-40B4-BE49-F238E27FC236}">
                        <a16:creationId xmlns:a16="http://schemas.microsoft.com/office/drawing/2014/main" id="{6FF42D9B-AE26-001F-0F21-DCFA842ADE79}"/>
                      </a:ext>
                    </a:extLst>
                  </p:cNvPr>
                  <p:cNvGrpSpPr/>
                  <p:nvPr/>
                </p:nvGrpSpPr>
                <p:grpSpPr>
                  <a:xfrm>
                    <a:off x="7643784" y="6363235"/>
                    <a:ext cx="3569435" cy="2764738"/>
                    <a:chOff x="8346349" y="3474675"/>
                    <a:chExt cx="3569435" cy="2764738"/>
                  </a:xfrm>
                </p:grpSpPr>
                <p:grpSp>
                  <p:nvGrpSpPr>
                    <p:cNvPr id="188" name="组合 187">
                      <a:extLst>
                        <a:ext uri="{FF2B5EF4-FFF2-40B4-BE49-F238E27FC236}">
                          <a16:creationId xmlns:a16="http://schemas.microsoft.com/office/drawing/2014/main" id="{12CEAC3E-0A55-9E26-3D02-9818D7753021}"/>
                        </a:ext>
                      </a:extLst>
                    </p:cNvPr>
                    <p:cNvGrpSpPr/>
                    <p:nvPr/>
                  </p:nvGrpSpPr>
                  <p:grpSpPr>
                    <a:xfrm>
                      <a:off x="8346349" y="3834141"/>
                      <a:ext cx="3569435" cy="2405272"/>
                      <a:chOff x="492738" y="652667"/>
                      <a:chExt cx="3569435" cy="2405272"/>
                    </a:xfrm>
                  </p:grpSpPr>
                  <p:pic>
                    <p:nvPicPr>
                      <p:cNvPr id="192" name="图形 191" descr="用户">
                        <a:extLst>
                          <a:ext uri="{FF2B5EF4-FFF2-40B4-BE49-F238E27FC236}">
                            <a16:creationId xmlns:a16="http://schemas.microsoft.com/office/drawing/2014/main" id="{AD220FBA-0B19-B7ED-3FDB-60C19A794E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773" y="2339007"/>
                        <a:ext cx="718932" cy="718932"/>
                      </a:xfrm>
                      <a:prstGeom prst="rect">
                        <a:avLst/>
                      </a:prstGeom>
                    </p:spPr>
                  </p:pic>
                  <p:pic>
                    <p:nvPicPr>
                      <p:cNvPr id="193" name="图形 192" descr="用户">
                        <a:extLst>
                          <a:ext uri="{FF2B5EF4-FFF2-40B4-BE49-F238E27FC236}">
                            <a16:creationId xmlns:a16="http://schemas.microsoft.com/office/drawing/2014/main" id="{8A93592B-1908-1831-8CE8-69CF91B4E5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195" y="652667"/>
                        <a:ext cx="718932" cy="718932"/>
                      </a:xfrm>
                      <a:prstGeom prst="rect">
                        <a:avLst/>
                      </a:prstGeom>
                    </p:spPr>
                  </p:pic>
                  <p:pic>
                    <p:nvPicPr>
                      <p:cNvPr id="194" name="图形 193" descr="用户">
                        <a:extLst>
                          <a:ext uri="{FF2B5EF4-FFF2-40B4-BE49-F238E27FC236}">
                            <a16:creationId xmlns:a16="http://schemas.microsoft.com/office/drawing/2014/main" id="{7E7B7651-6C35-F295-BDE6-EDB4D04A4F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3241" y="1719594"/>
                        <a:ext cx="718932" cy="718932"/>
                      </a:xfrm>
                      <a:prstGeom prst="rect">
                        <a:avLst/>
                      </a:prstGeom>
                    </p:spPr>
                  </p:pic>
                  <p:cxnSp>
                    <p:nvCxnSpPr>
                      <p:cNvPr id="195" name="直线连接符 194">
                        <a:extLst>
                          <a:ext uri="{FF2B5EF4-FFF2-40B4-BE49-F238E27FC236}">
                            <a16:creationId xmlns:a16="http://schemas.microsoft.com/office/drawing/2014/main" id="{F1A73D71-1B22-19B3-B505-326DEB36406E}"/>
                          </a:ext>
                        </a:extLst>
                      </p:cNvPr>
                      <p:cNvCxnSpPr>
                        <a:cxnSpLocks/>
                      </p:cNvCxnSpPr>
                      <p:nvPr/>
                    </p:nvCxnSpPr>
                    <p:spPr>
                      <a:xfrm flipH="1" flipV="1">
                        <a:off x="2813050" y="1974850"/>
                        <a:ext cx="548005" cy="120015"/>
                      </a:xfrm>
                      <a:prstGeom prst="line">
                        <a:avLst/>
                      </a:prstGeom>
                      <a:ln w="12700" cap="rnd">
                        <a:solidFill>
                          <a:srgbClr val="7D288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6" name="直线连接符 195">
                        <a:extLst>
                          <a:ext uri="{FF2B5EF4-FFF2-40B4-BE49-F238E27FC236}">
                            <a16:creationId xmlns:a16="http://schemas.microsoft.com/office/drawing/2014/main" id="{E2397135-B0D0-18CF-3C4C-BEBF6130B750}"/>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7" name="直线连接符 196">
                        <a:extLst>
                          <a:ext uri="{FF2B5EF4-FFF2-40B4-BE49-F238E27FC236}">
                            <a16:creationId xmlns:a16="http://schemas.microsoft.com/office/drawing/2014/main" id="{F788041D-EC4E-74F6-DF63-3F2F38FAC0AB}"/>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98" name="文本框 197">
                        <a:extLst>
                          <a:ext uri="{FF2B5EF4-FFF2-40B4-BE49-F238E27FC236}">
                            <a16:creationId xmlns:a16="http://schemas.microsoft.com/office/drawing/2014/main" id="{6B13F12B-6F81-9BAD-D60D-9732504901EB}"/>
                          </a:ext>
                        </a:extLst>
                      </p:cNvPr>
                      <p:cNvSpPr txBox="1"/>
                      <p:nvPr/>
                    </p:nvSpPr>
                    <p:spPr>
                      <a:xfrm>
                        <a:off x="492738" y="1556155"/>
                        <a:ext cx="542992" cy="609075"/>
                      </a:xfrm>
                      <a:prstGeom prst="rect">
                        <a:avLst/>
                      </a:prstGeom>
                      <a:noFill/>
                    </p:spPr>
                    <p:txBody>
                      <a:bodyPr wrap="square" rtlCol="0">
                        <a:spAutoFit/>
                      </a:bodyPr>
                      <a:lstStyle/>
                      <a:p>
                        <a:r>
                          <a:rPr lang="en-US" altLang="zh-CN" sz="1600" b="1" dirty="0">
                            <a:solidFill>
                              <a:srgbClr val="7D2883"/>
                            </a:solidFill>
                          </a:rPr>
                          <a:t>...</a:t>
                        </a:r>
                      </a:p>
                    </p:txBody>
                  </p:sp>
                  <p:cxnSp>
                    <p:nvCxnSpPr>
                      <p:cNvPr id="199" name="直线连接符 19">
                        <a:extLst>
                          <a:ext uri="{FF2B5EF4-FFF2-40B4-BE49-F238E27FC236}">
                            <a16:creationId xmlns:a16="http://schemas.microsoft.com/office/drawing/2014/main" id="{827A98A4-9156-AF2E-0C6D-64C8E35D5D70}"/>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89" name="图形 188" descr="用户">
                      <a:extLst>
                        <a:ext uri="{FF2B5EF4-FFF2-40B4-BE49-F238E27FC236}">
                          <a16:creationId xmlns:a16="http://schemas.microsoft.com/office/drawing/2014/main" id="{3788D8B7-F4BD-A74C-3562-E62EBF7850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6852" y="4180612"/>
                      <a:ext cx="718932" cy="718932"/>
                    </a:xfrm>
                    <a:prstGeom prst="rect">
                      <a:avLst/>
                    </a:prstGeom>
                  </p:spPr>
                </p:pic>
                <p:pic>
                  <p:nvPicPr>
                    <p:cNvPr id="190" name="图形 189" descr="用户">
                      <a:extLst>
                        <a:ext uri="{FF2B5EF4-FFF2-40B4-BE49-F238E27FC236}">
                          <a16:creationId xmlns:a16="http://schemas.microsoft.com/office/drawing/2014/main" id="{6C94A40C-658E-425D-F8CC-5236BC2B08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731" y="3474675"/>
                      <a:ext cx="718932" cy="718932"/>
                    </a:xfrm>
                    <a:prstGeom prst="rect">
                      <a:avLst/>
                    </a:prstGeom>
                  </p:spPr>
                </p:pic>
                <p:cxnSp>
                  <p:nvCxnSpPr>
                    <p:cNvPr id="191" name="曲线连接符 190">
                      <a:extLst>
                        <a:ext uri="{FF2B5EF4-FFF2-40B4-BE49-F238E27FC236}">
                          <a16:creationId xmlns:a16="http://schemas.microsoft.com/office/drawing/2014/main" id="{EF8CF06A-722A-936C-E168-CCF252843119}"/>
                        </a:ext>
                      </a:extLst>
                    </p:cNvPr>
                    <p:cNvCxnSpPr>
                      <a:endCxn id="190" idx="2"/>
                    </p:cNvCxnSpPr>
                    <p:nvPr/>
                  </p:nvCxnSpPr>
                  <p:spPr>
                    <a:xfrm rot="10800000">
                      <a:off x="10581198" y="4193607"/>
                      <a:ext cx="633469" cy="368650"/>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3" name="文本框 182">
                        <a:extLst>
                          <a:ext uri="{FF2B5EF4-FFF2-40B4-BE49-F238E27FC236}">
                            <a16:creationId xmlns:a16="http://schemas.microsoft.com/office/drawing/2014/main" id="{B779E7D4-CA00-89F4-B02C-608FFFA7FA88}"/>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34" name="文本框 33">
                        <a:extLst>
                          <a:ext uri="{FF2B5EF4-FFF2-40B4-BE49-F238E27FC236}">
                            <a16:creationId xmlns:a16="http://schemas.microsoft.com/office/drawing/2014/main" id="{8A0C6568-BE3F-340C-2DCB-79EBEC941BF7}"/>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0"/>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4" name="文本框 183">
                        <a:extLst>
                          <a:ext uri="{FF2B5EF4-FFF2-40B4-BE49-F238E27FC236}">
                            <a16:creationId xmlns:a16="http://schemas.microsoft.com/office/drawing/2014/main" id="{1E521971-637A-730F-737C-EE66CA853BBE}"/>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35" name="文本框 34">
                        <a:extLst>
                          <a:ext uri="{FF2B5EF4-FFF2-40B4-BE49-F238E27FC236}">
                            <a16:creationId xmlns:a16="http://schemas.microsoft.com/office/drawing/2014/main" id="{03E1504B-B188-2D17-388B-67769FA466BA}"/>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1"/>
                        <a:stretch>
                          <a:fillRect r="-38889"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文本框 184">
                        <a:extLst>
                          <a:ext uri="{FF2B5EF4-FFF2-40B4-BE49-F238E27FC236}">
                            <a16:creationId xmlns:a16="http://schemas.microsoft.com/office/drawing/2014/main" id="{217EDA8A-F35F-1929-8188-B404432EAC2E}"/>
                          </a:ext>
                        </a:extLst>
                      </p:cNvPr>
                      <p:cNvSpPr txBox="1"/>
                      <p:nvPr/>
                    </p:nvSpPr>
                    <p:spPr>
                      <a:xfrm>
                        <a:off x="9978384" y="805865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36" name="文本框 35">
                        <a:extLst>
                          <a:ext uri="{FF2B5EF4-FFF2-40B4-BE49-F238E27FC236}">
                            <a16:creationId xmlns:a16="http://schemas.microsoft.com/office/drawing/2014/main" id="{6506A3A5-809E-7100-5F9A-C44D091E7059}"/>
                          </a:ext>
                        </a:extLst>
                      </p:cNvPr>
                      <p:cNvSpPr txBox="1">
                        <a:spLocks noRot="1" noChangeAspect="1" noMove="1" noResize="1" noEditPoints="1" noAdjustHandles="1" noChangeArrowheads="1" noChangeShapeType="1" noTextEdit="1"/>
                      </p:cNvSpPr>
                      <p:nvPr/>
                    </p:nvSpPr>
                    <p:spPr>
                      <a:xfrm>
                        <a:off x="9978384" y="8058653"/>
                        <a:ext cx="365805" cy="369332"/>
                      </a:xfrm>
                      <a:prstGeom prst="rect">
                        <a:avLst/>
                      </a:prstGeom>
                      <a:blipFill>
                        <a:blip r:embed="rId22"/>
                        <a:stretch>
                          <a:fillRect r="-41176"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6AE2C5F4-A973-29AD-A7F3-34A5D3C046BB}"/>
                          </a:ext>
                        </a:extLst>
                      </p:cNvPr>
                      <p:cNvSpPr txBox="1"/>
                      <p:nvPr/>
                    </p:nvSpPr>
                    <p:spPr>
                      <a:xfrm>
                        <a:off x="8444680" y="785146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7689E94-CAA0-C6B5-ACA3-0CCAACAC6CD3}"/>
                          </a:ext>
                        </a:extLst>
                      </p:cNvPr>
                      <p:cNvSpPr txBox="1">
                        <a:spLocks noRot="1" noChangeAspect="1" noMove="1" noResize="1" noEditPoints="1" noAdjustHandles="1" noChangeArrowheads="1" noChangeShapeType="1" noTextEdit="1"/>
                      </p:cNvSpPr>
                      <p:nvPr/>
                    </p:nvSpPr>
                    <p:spPr>
                      <a:xfrm>
                        <a:off x="8444680" y="7851463"/>
                        <a:ext cx="365805" cy="369332"/>
                      </a:xfrm>
                      <a:prstGeom prst="rect">
                        <a:avLst/>
                      </a:prstGeom>
                      <a:blipFill>
                        <a:blip r:embed="rId23"/>
                        <a:stretch>
                          <a:fillRect r="-41176" b="-6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文本框 186">
                        <a:extLst>
                          <a:ext uri="{FF2B5EF4-FFF2-40B4-BE49-F238E27FC236}">
                            <a16:creationId xmlns:a16="http://schemas.microsoft.com/office/drawing/2014/main" id="{16088C68-34A0-6B80-50E8-2381D148665B}"/>
                          </a:ext>
                        </a:extLst>
                      </p:cNvPr>
                      <p:cNvSpPr txBox="1"/>
                      <p:nvPr/>
                    </p:nvSpPr>
                    <p:spPr>
                      <a:xfrm>
                        <a:off x="8643900" y="6900490"/>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38" name="文本框 37">
                        <a:extLst>
                          <a:ext uri="{FF2B5EF4-FFF2-40B4-BE49-F238E27FC236}">
                            <a16:creationId xmlns:a16="http://schemas.microsoft.com/office/drawing/2014/main" id="{037F4EB5-3191-AA89-76E1-3291CC778D22}"/>
                          </a:ext>
                        </a:extLst>
                      </p:cNvPr>
                      <p:cNvSpPr txBox="1">
                        <a:spLocks noRot="1" noChangeAspect="1" noMove="1" noResize="1" noEditPoints="1" noAdjustHandles="1" noChangeArrowheads="1" noChangeShapeType="1" noTextEdit="1"/>
                      </p:cNvSpPr>
                      <p:nvPr/>
                    </p:nvSpPr>
                    <p:spPr>
                      <a:xfrm>
                        <a:off x="8643900" y="6900490"/>
                        <a:ext cx="370934" cy="369332"/>
                      </a:xfrm>
                      <a:prstGeom prst="rect">
                        <a:avLst/>
                      </a:prstGeom>
                      <a:blipFill>
                        <a:blip r:embed="rId24"/>
                        <a:stretch>
                          <a:fillRect r="-47059" b="-7058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CA9A42F4-F592-9936-2915-4C68BD71189F}"/>
                        </a:ext>
                      </a:extLst>
                    </p:cNvPr>
                    <p:cNvSpPr txBox="1"/>
                    <p:nvPr/>
                  </p:nvSpPr>
                  <p:spPr>
                    <a:xfrm>
                      <a:off x="8307960" y="3105739"/>
                      <a:ext cx="414024"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xmlns="">
                <p:sp>
                  <p:nvSpPr>
                    <p:cNvPr id="101" name="文本框 100">
                      <a:extLst>
                        <a:ext uri="{FF2B5EF4-FFF2-40B4-BE49-F238E27FC236}">
                          <a16:creationId xmlns:a16="http://schemas.microsoft.com/office/drawing/2014/main" id="{39E3E3C8-398D-237B-D6D3-03035A335106}"/>
                        </a:ext>
                      </a:extLst>
                    </p:cNvPr>
                    <p:cNvSpPr txBox="1">
                      <a:spLocks noRot="1" noChangeAspect="1" noMove="1" noResize="1" noEditPoints="1" noAdjustHandles="1" noChangeArrowheads="1" noChangeShapeType="1" noTextEdit="1"/>
                    </p:cNvSpPr>
                    <p:nvPr/>
                  </p:nvSpPr>
                  <p:spPr>
                    <a:xfrm>
                      <a:off x="8307960" y="3105739"/>
                      <a:ext cx="414024" cy="369332"/>
                    </a:xfrm>
                    <a:prstGeom prst="rect">
                      <a:avLst/>
                    </a:prstGeom>
                    <a:blipFill>
                      <a:blip r:embed="rId25"/>
                      <a:stretch>
                        <a:fillRect b="-20000"/>
                      </a:stretch>
                    </a:blipFill>
                  </p:spPr>
                  <p:txBody>
                    <a:bodyPr/>
                    <a:lstStyle/>
                    <a:p>
                      <a:r>
                        <a:rPr lang="zh-CN" altLang="en-US">
                          <a:noFill/>
                        </a:rPr>
                        <a:t> </a:t>
                      </a:r>
                    </a:p>
                  </p:txBody>
                </p:sp>
              </mc:Fallback>
            </mc:AlternateContent>
          </p:grpSp>
        </p:grpSp>
        <p:grpSp>
          <p:nvGrpSpPr>
            <p:cNvPr id="117" name="组合 116">
              <a:extLst>
                <a:ext uri="{FF2B5EF4-FFF2-40B4-BE49-F238E27FC236}">
                  <a16:creationId xmlns:a16="http://schemas.microsoft.com/office/drawing/2014/main" id="{971C1058-4E55-EBD9-EB2D-BC613A393BA7}"/>
                </a:ext>
              </a:extLst>
            </p:cNvPr>
            <p:cNvGrpSpPr/>
            <p:nvPr/>
          </p:nvGrpSpPr>
          <p:grpSpPr>
            <a:xfrm>
              <a:off x="7956755" y="3869278"/>
              <a:ext cx="301119" cy="435171"/>
              <a:chOff x="1167192" y="4298115"/>
              <a:chExt cx="491136" cy="806644"/>
            </a:xfrm>
          </p:grpSpPr>
          <p:grpSp>
            <p:nvGrpSpPr>
              <p:cNvPr id="150" name="图形 4">
                <a:extLst>
                  <a:ext uri="{FF2B5EF4-FFF2-40B4-BE49-F238E27FC236}">
                    <a16:creationId xmlns:a16="http://schemas.microsoft.com/office/drawing/2014/main" id="{0384085A-546E-161E-31B6-2D16B220ADEB}"/>
                  </a:ext>
                </a:extLst>
              </p:cNvPr>
              <p:cNvGrpSpPr/>
              <p:nvPr/>
            </p:nvGrpSpPr>
            <p:grpSpPr>
              <a:xfrm>
                <a:off x="1167192" y="4814439"/>
                <a:ext cx="491136" cy="290320"/>
                <a:chOff x="7619636" y="647566"/>
                <a:chExt cx="418962" cy="247656"/>
              </a:xfrm>
            </p:grpSpPr>
            <p:sp>
              <p:nvSpPr>
                <p:cNvPr id="152" name="任意形状 107">
                  <a:extLst>
                    <a:ext uri="{FF2B5EF4-FFF2-40B4-BE49-F238E27FC236}">
                      <a16:creationId xmlns:a16="http://schemas.microsoft.com/office/drawing/2014/main" id="{E520B796-AD80-B800-66B1-2E6DC6AEE3E7}"/>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53" name="任意形状 108">
                  <a:extLst>
                    <a:ext uri="{FF2B5EF4-FFF2-40B4-BE49-F238E27FC236}">
                      <a16:creationId xmlns:a16="http://schemas.microsoft.com/office/drawing/2014/main" id="{74EAFCA2-19F5-0772-8D11-6A7503AED50C}"/>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54" name="任意形状 109">
                  <a:extLst>
                    <a:ext uri="{FF2B5EF4-FFF2-40B4-BE49-F238E27FC236}">
                      <a16:creationId xmlns:a16="http://schemas.microsoft.com/office/drawing/2014/main" id="{44EB4992-3D78-4B1F-D9AD-0DD3FAF3F4BA}"/>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55" name="任意形状 110">
                  <a:extLst>
                    <a:ext uri="{FF2B5EF4-FFF2-40B4-BE49-F238E27FC236}">
                      <a16:creationId xmlns:a16="http://schemas.microsoft.com/office/drawing/2014/main" id="{A40555AB-E167-B576-5D02-0CDE962D7713}"/>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56" name="任意形状 111">
                  <a:extLst>
                    <a:ext uri="{FF2B5EF4-FFF2-40B4-BE49-F238E27FC236}">
                      <a16:creationId xmlns:a16="http://schemas.microsoft.com/office/drawing/2014/main" id="{E4AB2714-2301-8D8A-FD39-978316AB4D38}"/>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57" name="任意形状 112">
                  <a:extLst>
                    <a:ext uri="{FF2B5EF4-FFF2-40B4-BE49-F238E27FC236}">
                      <a16:creationId xmlns:a16="http://schemas.microsoft.com/office/drawing/2014/main" id="{649F51EC-7346-C922-54BF-1A39E3BD2D96}"/>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58" name="任意形状 113">
                  <a:extLst>
                    <a:ext uri="{FF2B5EF4-FFF2-40B4-BE49-F238E27FC236}">
                      <a16:creationId xmlns:a16="http://schemas.microsoft.com/office/drawing/2014/main" id="{F024F30C-8FEE-84D8-D88D-407104FC1E4E}"/>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59" name="任意形状 114">
                  <a:extLst>
                    <a:ext uri="{FF2B5EF4-FFF2-40B4-BE49-F238E27FC236}">
                      <a16:creationId xmlns:a16="http://schemas.microsoft.com/office/drawing/2014/main" id="{F7507594-22E8-84F4-3E09-96514DA0185D}"/>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60" name="任意形状 115">
                  <a:extLst>
                    <a:ext uri="{FF2B5EF4-FFF2-40B4-BE49-F238E27FC236}">
                      <a16:creationId xmlns:a16="http://schemas.microsoft.com/office/drawing/2014/main" id="{5CE014A6-B8EB-B936-8861-955A95628D13}"/>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61" name="任意形状 116">
                  <a:extLst>
                    <a:ext uri="{FF2B5EF4-FFF2-40B4-BE49-F238E27FC236}">
                      <a16:creationId xmlns:a16="http://schemas.microsoft.com/office/drawing/2014/main" id="{3BEF4274-7636-1D92-CE11-840C59E2F496}"/>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62" name="任意形状 117">
                  <a:extLst>
                    <a:ext uri="{FF2B5EF4-FFF2-40B4-BE49-F238E27FC236}">
                      <a16:creationId xmlns:a16="http://schemas.microsoft.com/office/drawing/2014/main" id="{E2E82841-440F-D740-CF85-33FACCE134E8}"/>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63" name="任意形状 118">
                  <a:extLst>
                    <a:ext uri="{FF2B5EF4-FFF2-40B4-BE49-F238E27FC236}">
                      <a16:creationId xmlns:a16="http://schemas.microsoft.com/office/drawing/2014/main" id="{CA01BCC9-03E6-856D-A01E-E9ABBAF81E02}"/>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64" name="任意形状 119">
                  <a:extLst>
                    <a:ext uri="{FF2B5EF4-FFF2-40B4-BE49-F238E27FC236}">
                      <a16:creationId xmlns:a16="http://schemas.microsoft.com/office/drawing/2014/main" id="{CE9586CB-19E6-259D-384F-00FDF967B062}"/>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65" name="任意形状 120">
                  <a:extLst>
                    <a:ext uri="{FF2B5EF4-FFF2-40B4-BE49-F238E27FC236}">
                      <a16:creationId xmlns:a16="http://schemas.microsoft.com/office/drawing/2014/main" id="{4786F96D-9E3D-46F1-9D8F-B25821ADABE3}"/>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66" name="任意形状 121">
                  <a:extLst>
                    <a:ext uri="{FF2B5EF4-FFF2-40B4-BE49-F238E27FC236}">
                      <a16:creationId xmlns:a16="http://schemas.microsoft.com/office/drawing/2014/main" id="{96B0E174-5753-5EC3-7F8E-812E52C16A09}"/>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67" name="任意形状 122">
                  <a:extLst>
                    <a:ext uri="{FF2B5EF4-FFF2-40B4-BE49-F238E27FC236}">
                      <a16:creationId xmlns:a16="http://schemas.microsoft.com/office/drawing/2014/main" id="{2A24747B-9301-B32B-83D8-A49E55766BA5}"/>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68" name="任意形状 123">
                  <a:extLst>
                    <a:ext uri="{FF2B5EF4-FFF2-40B4-BE49-F238E27FC236}">
                      <a16:creationId xmlns:a16="http://schemas.microsoft.com/office/drawing/2014/main" id="{F7DCEDED-9876-BC51-6CB3-9C258864DBBC}"/>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69" name="任意形状 124">
                  <a:extLst>
                    <a:ext uri="{FF2B5EF4-FFF2-40B4-BE49-F238E27FC236}">
                      <a16:creationId xmlns:a16="http://schemas.microsoft.com/office/drawing/2014/main" id="{FDCFF07E-7797-B991-3DE3-12577CF575A9}"/>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70" name="任意形状 125">
                  <a:extLst>
                    <a:ext uri="{FF2B5EF4-FFF2-40B4-BE49-F238E27FC236}">
                      <a16:creationId xmlns:a16="http://schemas.microsoft.com/office/drawing/2014/main" id="{6CD36C11-5013-A132-4B8F-AA4E962F1A46}"/>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71" name="任意形状 126">
                  <a:extLst>
                    <a:ext uri="{FF2B5EF4-FFF2-40B4-BE49-F238E27FC236}">
                      <a16:creationId xmlns:a16="http://schemas.microsoft.com/office/drawing/2014/main" id="{A25197C6-B792-C990-E286-70FA1E8DF3A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72" name="任意形状 127">
                  <a:extLst>
                    <a:ext uri="{FF2B5EF4-FFF2-40B4-BE49-F238E27FC236}">
                      <a16:creationId xmlns:a16="http://schemas.microsoft.com/office/drawing/2014/main" id="{02B09387-62C2-A427-A8AB-1B0F1DA3C281}"/>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73" name="任意形状 128">
                  <a:extLst>
                    <a:ext uri="{FF2B5EF4-FFF2-40B4-BE49-F238E27FC236}">
                      <a16:creationId xmlns:a16="http://schemas.microsoft.com/office/drawing/2014/main" id="{B0D6AF2E-3C49-C4BB-680F-098F7D756ACC}"/>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74" name="任意形状 129">
                  <a:extLst>
                    <a:ext uri="{FF2B5EF4-FFF2-40B4-BE49-F238E27FC236}">
                      <a16:creationId xmlns:a16="http://schemas.microsoft.com/office/drawing/2014/main" id="{C54E994A-2F00-2EE4-1EEF-18BD37E2C509}"/>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75" name="任意形状 130">
                  <a:extLst>
                    <a:ext uri="{FF2B5EF4-FFF2-40B4-BE49-F238E27FC236}">
                      <a16:creationId xmlns:a16="http://schemas.microsoft.com/office/drawing/2014/main" id="{170EDAF1-B874-90DB-8981-C4A863DE9512}"/>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76" name="任意形状 131">
                  <a:extLst>
                    <a:ext uri="{FF2B5EF4-FFF2-40B4-BE49-F238E27FC236}">
                      <a16:creationId xmlns:a16="http://schemas.microsoft.com/office/drawing/2014/main" id="{F4195FD5-673F-7991-61C5-A4F8C8D89010}"/>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51" name="图片 150">
                <a:extLst>
                  <a:ext uri="{FF2B5EF4-FFF2-40B4-BE49-F238E27FC236}">
                    <a16:creationId xmlns:a16="http://schemas.microsoft.com/office/drawing/2014/main" id="{1D7D3F83-5633-E37B-A31A-379D96EF1D1C}"/>
                  </a:ext>
                </a:extLst>
              </p:cNvPr>
              <p:cNvPicPr>
                <a:picLocks noChangeAspect="1"/>
              </p:cNvPicPr>
              <p:nvPr/>
            </p:nvPicPr>
            <p:blipFill>
              <a:blip r:embed="rId26"/>
              <a:stretch>
                <a:fillRect/>
              </a:stretch>
            </p:blipFill>
            <p:spPr>
              <a:xfrm>
                <a:off x="1167192" y="4298115"/>
                <a:ext cx="488203" cy="488203"/>
              </a:xfrm>
              <a:prstGeom prst="rect">
                <a:avLst/>
              </a:prstGeom>
            </p:spPr>
          </p:pic>
        </p:grpSp>
        <p:grpSp>
          <p:nvGrpSpPr>
            <p:cNvPr id="118" name="组合 117">
              <a:extLst>
                <a:ext uri="{FF2B5EF4-FFF2-40B4-BE49-F238E27FC236}">
                  <a16:creationId xmlns:a16="http://schemas.microsoft.com/office/drawing/2014/main" id="{80BE97DD-9A1C-BF16-F32A-F08BF38A6D6F}"/>
                </a:ext>
              </a:extLst>
            </p:cNvPr>
            <p:cNvGrpSpPr/>
            <p:nvPr/>
          </p:nvGrpSpPr>
          <p:grpSpPr>
            <a:xfrm>
              <a:off x="10947538" y="3866915"/>
              <a:ext cx="301119" cy="435171"/>
              <a:chOff x="1167192" y="4298115"/>
              <a:chExt cx="491136" cy="806644"/>
            </a:xfrm>
          </p:grpSpPr>
          <p:grpSp>
            <p:nvGrpSpPr>
              <p:cNvPr id="119" name="图形 4">
                <a:extLst>
                  <a:ext uri="{FF2B5EF4-FFF2-40B4-BE49-F238E27FC236}">
                    <a16:creationId xmlns:a16="http://schemas.microsoft.com/office/drawing/2014/main" id="{B18C10E7-8452-7C1C-E6EC-1C620F869517}"/>
                  </a:ext>
                </a:extLst>
              </p:cNvPr>
              <p:cNvGrpSpPr/>
              <p:nvPr/>
            </p:nvGrpSpPr>
            <p:grpSpPr>
              <a:xfrm>
                <a:off x="1167192" y="4814439"/>
                <a:ext cx="491136" cy="290320"/>
                <a:chOff x="7619636" y="647566"/>
                <a:chExt cx="418962" cy="247656"/>
              </a:xfrm>
            </p:grpSpPr>
            <p:sp>
              <p:nvSpPr>
                <p:cNvPr id="121" name="任意形状 107">
                  <a:extLst>
                    <a:ext uri="{FF2B5EF4-FFF2-40B4-BE49-F238E27FC236}">
                      <a16:creationId xmlns:a16="http://schemas.microsoft.com/office/drawing/2014/main" id="{FA31FCCA-C631-67BA-8BE9-B9A7E38A4128}"/>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22" name="任意形状 108">
                  <a:extLst>
                    <a:ext uri="{FF2B5EF4-FFF2-40B4-BE49-F238E27FC236}">
                      <a16:creationId xmlns:a16="http://schemas.microsoft.com/office/drawing/2014/main" id="{35EDF8C2-0942-BE09-4495-86CCE2A7A335}"/>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24" name="任意形状 109">
                  <a:extLst>
                    <a:ext uri="{FF2B5EF4-FFF2-40B4-BE49-F238E27FC236}">
                      <a16:creationId xmlns:a16="http://schemas.microsoft.com/office/drawing/2014/main" id="{D81FA369-D42F-8B8E-31A8-B7C087911029}"/>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25" name="任意形状 110">
                  <a:extLst>
                    <a:ext uri="{FF2B5EF4-FFF2-40B4-BE49-F238E27FC236}">
                      <a16:creationId xmlns:a16="http://schemas.microsoft.com/office/drawing/2014/main" id="{29DDBBA4-3DC1-7892-86B2-1E3A55518492}"/>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26" name="任意形状 111">
                  <a:extLst>
                    <a:ext uri="{FF2B5EF4-FFF2-40B4-BE49-F238E27FC236}">
                      <a16:creationId xmlns:a16="http://schemas.microsoft.com/office/drawing/2014/main" id="{9AAFFF4B-23E1-4A44-1910-919CD94579BE}"/>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27" name="任意形状 112">
                  <a:extLst>
                    <a:ext uri="{FF2B5EF4-FFF2-40B4-BE49-F238E27FC236}">
                      <a16:creationId xmlns:a16="http://schemas.microsoft.com/office/drawing/2014/main" id="{11E5BFA2-0FBF-6CA7-0364-BEEE7B3D89C5}"/>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28" name="任意形状 113">
                  <a:extLst>
                    <a:ext uri="{FF2B5EF4-FFF2-40B4-BE49-F238E27FC236}">
                      <a16:creationId xmlns:a16="http://schemas.microsoft.com/office/drawing/2014/main" id="{14B36097-AFB3-785C-9F18-A0001FC0E8FE}"/>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29" name="任意形状 114">
                  <a:extLst>
                    <a:ext uri="{FF2B5EF4-FFF2-40B4-BE49-F238E27FC236}">
                      <a16:creationId xmlns:a16="http://schemas.microsoft.com/office/drawing/2014/main" id="{5FAD772E-6F97-E081-1D9E-30BAAFFA3CBC}"/>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31" name="任意形状 115">
                  <a:extLst>
                    <a:ext uri="{FF2B5EF4-FFF2-40B4-BE49-F238E27FC236}">
                      <a16:creationId xmlns:a16="http://schemas.microsoft.com/office/drawing/2014/main" id="{8290E1B0-7315-CA29-4E73-63023BA93046}"/>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32" name="任意形状 116">
                  <a:extLst>
                    <a:ext uri="{FF2B5EF4-FFF2-40B4-BE49-F238E27FC236}">
                      <a16:creationId xmlns:a16="http://schemas.microsoft.com/office/drawing/2014/main" id="{3893E59D-2E22-6FD9-E684-1366BD4652DF}"/>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33" name="任意形状 117">
                  <a:extLst>
                    <a:ext uri="{FF2B5EF4-FFF2-40B4-BE49-F238E27FC236}">
                      <a16:creationId xmlns:a16="http://schemas.microsoft.com/office/drawing/2014/main" id="{04CA0E51-EB02-49C2-73C3-FDCA06DC2139}"/>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35" name="任意形状 118">
                  <a:extLst>
                    <a:ext uri="{FF2B5EF4-FFF2-40B4-BE49-F238E27FC236}">
                      <a16:creationId xmlns:a16="http://schemas.microsoft.com/office/drawing/2014/main" id="{DE9855BA-EC83-2380-CCFD-07801773D699}"/>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36" name="任意形状 119">
                  <a:extLst>
                    <a:ext uri="{FF2B5EF4-FFF2-40B4-BE49-F238E27FC236}">
                      <a16:creationId xmlns:a16="http://schemas.microsoft.com/office/drawing/2014/main" id="{E2FFA588-7E33-BB10-BB59-E8B5B58DF533}"/>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37" name="任意形状 120">
                  <a:extLst>
                    <a:ext uri="{FF2B5EF4-FFF2-40B4-BE49-F238E27FC236}">
                      <a16:creationId xmlns:a16="http://schemas.microsoft.com/office/drawing/2014/main" id="{F6FE7D7A-DBA9-48B1-7614-6420B2EBD366}"/>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38" name="任意形状 121">
                  <a:extLst>
                    <a:ext uri="{FF2B5EF4-FFF2-40B4-BE49-F238E27FC236}">
                      <a16:creationId xmlns:a16="http://schemas.microsoft.com/office/drawing/2014/main" id="{37B929BD-2CD6-4EE1-DDCC-C13B6EA656C8}"/>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40" name="任意形状 122">
                  <a:extLst>
                    <a:ext uri="{FF2B5EF4-FFF2-40B4-BE49-F238E27FC236}">
                      <a16:creationId xmlns:a16="http://schemas.microsoft.com/office/drawing/2014/main" id="{CD2FF2A2-221A-88D4-70B2-87B6FC3878D8}"/>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41" name="任意形状 123">
                  <a:extLst>
                    <a:ext uri="{FF2B5EF4-FFF2-40B4-BE49-F238E27FC236}">
                      <a16:creationId xmlns:a16="http://schemas.microsoft.com/office/drawing/2014/main" id="{C05AF82C-DFA7-EC32-95CE-20741F15DA9A}"/>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42" name="任意形状 124">
                  <a:extLst>
                    <a:ext uri="{FF2B5EF4-FFF2-40B4-BE49-F238E27FC236}">
                      <a16:creationId xmlns:a16="http://schemas.microsoft.com/office/drawing/2014/main" id="{EB603FAF-6BA7-400B-210F-0C57A258BB7F}"/>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43" name="任意形状 125">
                  <a:extLst>
                    <a:ext uri="{FF2B5EF4-FFF2-40B4-BE49-F238E27FC236}">
                      <a16:creationId xmlns:a16="http://schemas.microsoft.com/office/drawing/2014/main" id="{3A90E73D-7B44-4708-4915-28100B278AF2}"/>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44" name="任意形状 126">
                  <a:extLst>
                    <a:ext uri="{FF2B5EF4-FFF2-40B4-BE49-F238E27FC236}">
                      <a16:creationId xmlns:a16="http://schemas.microsoft.com/office/drawing/2014/main" id="{E9228F6F-0698-2E9E-EAB6-01BD4535104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45" name="任意形状 127">
                  <a:extLst>
                    <a:ext uri="{FF2B5EF4-FFF2-40B4-BE49-F238E27FC236}">
                      <a16:creationId xmlns:a16="http://schemas.microsoft.com/office/drawing/2014/main" id="{5583895D-9A0B-7153-B843-2EDB682F777D}"/>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46" name="任意形状 128">
                  <a:extLst>
                    <a:ext uri="{FF2B5EF4-FFF2-40B4-BE49-F238E27FC236}">
                      <a16:creationId xmlns:a16="http://schemas.microsoft.com/office/drawing/2014/main" id="{027723CE-2C35-A4C0-B1DF-9D2F05DDAEAD}"/>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47" name="任意形状 129">
                  <a:extLst>
                    <a:ext uri="{FF2B5EF4-FFF2-40B4-BE49-F238E27FC236}">
                      <a16:creationId xmlns:a16="http://schemas.microsoft.com/office/drawing/2014/main" id="{6BE67DFA-9E33-D289-67C7-B8684A9D87B1}"/>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48" name="任意形状 130">
                  <a:extLst>
                    <a:ext uri="{FF2B5EF4-FFF2-40B4-BE49-F238E27FC236}">
                      <a16:creationId xmlns:a16="http://schemas.microsoft.com/office/drawing/2014/main" id="{55E50228-74FA-0138-B4B7-E1CECFB737B4}"/>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49" name="任意形状 131">
                  <a:extLst>
                    <a:ext uri="{FF2B5EF4-FFF2-40B4-BE49-F238E27FC236}">
                      <a16:creationId xmlns:a16="http://schemas.microsoft.com/office/drawing/2014/main" id="{6F6D5A8D-87D1-CEAC-28B4-D1A5823B2CEC}"/>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20" name="图片 119">
                <a:extLst>
                  <a:ext uri="{FF2B5EF4-FFF2-40B4-BE49-F238E27FC236}">
                    <a16:creationId xmlns:a16="http://schemas.microsoft.com/office/drawing/2014/main" id="{E1EE739D-CBE6-1636-5F0A-76DF8A4429B4}"/>
                  </a:ext>
                </a:extLst>
              </p:cNvPr>
              <p:cNvPicPr>
                <a:picLocks noChangeAspect="1"/>
              </p:cNvPicPr>
              <p:nvPr/>
            </p:nvPicPr>
            <p:blipFill>
              <a:blip r:embed="rId26"/>
              <a:stretch>
                <a:fillRect/>
              </a:stretch>
            </p:blipFill>
            <p:spPr>
              <a:xfrm>
                <a:off x="1167192" y="4298115"/>
                <a:ext cx="488203" cy="488203"/>
              </a:xfrm>
              <a:prstGeom prst="rect">
                <a:avLst/>
              </a:prstGeom>
            </p:spPr>
          </p:pic>
        </p:grpSp>
      </p:grpSp>
      <mc:AlternateContent xmlns:mc="http://schemas.openxmlformats.org/markup-compatibility/2006">
        <mc:Choice xmlns:a14="http://schemas.microsoft.com/office/drawing/2010/main" Requires="a14">
          <p:sp>
            <p:nvSpPr>
              <p:cNvPr id="59" name="文本框 58">
                <a:extLst>
                  <a:ext uri="{FF2B5EF4-FFF2-40B4-BE49-F238E27FC236}">
                    <a16:creationId xmlns:a16="http://schemas.microsoft.com/office/drawing/2014/main" id="{29E37229-E21F-9E9B-7ECF-05544A8C590C}"/>
                  </a:ext>
                </a:extLst>
              </p:cNvPr>
              <p:cNvSpPr txBox="1"/>
              <p:nvPr/>
            </p:nvSpPr>
            <p:spPr>
              <a:xfrm>
                <a:off x="7003496" y="5320272"/>
                <a:ext cx="4613764" cy="369332"/>
              </a:xfrm>
              <a:prstGeom prst="rect">
                <a:avLst/>
              </a:prstGeom>
              <a:ln w="19050">
                <a:solidFill>
                  <a:schemeClr val="accent1">
                    <a:shade val="15000"/>
                  </a:schemeClr>
                </a:solidFill>
              </a:ln>
            </p:spPr>
            <p:txBody>
              <a:bodyPr wrap="square" rtlCol="0">
                <a:spAutoFit/>
              </a:bodyPr>
              <a:lstStyle/>
              <a:p>
                <a:pPr algn="l"/>
                <a:r>
                  <a:rPr kumimoji="1" lang="en-US" altLang="zh-CN" dirty="0">
                    <a:latin typeface="Apple Braille" pitchFamily="2" charset="0"/>
                  </a:rPr>
                  <a:t>Tripartite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𝑇</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3</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p:sp>
            <p:nvSpPr>
              <p:cNvPr id="59" name="文本框 58">
                <a:extLst>
                  <a:ext uri="{FF2B5EF4-FFF2-40B4-BE49-F238E27FC236}">
                    <a16:creationId xmlns:a16="http://schemas.microsoft.com/office/drawing/2014/main" id="{29E37229-E21F-9E9B-7ECF-05544A8C590C}"/>
                  </a:ext>
                </a:extLst>
              </p:cNvPr>
              <p:cNvSpPr txBox="1">
                <a:spLocks noRot="1" noChangeAspect="1" noMove="1" noResize="1" noEditPoints="1" noAdjustHandles="1" noChangeArrowheads="1" noChangeShapeType="1" noTextEdit="1"/>
              </p:cNvSpPr>
              <p:nvPr/>
            </p:nvSpPr>
            <p:spPr>
              <a:xfrm>
                <a:off x="7003496" y="5320272"/>
                <a:ext cx="4613764" cy="369332"/>
              </a:xfrm>
              <a:prstGeom prst="rect">
                <a:avLst/>
              </a:prstGeom>
              <a:blipFill>
                <a:blip r:embed="rId27"/>
                <a:stretch>
                  <a:fillRect l="-1096" t="-6452" b="-22581"/>
                </a:stretch>
              </a:blipFill>
              <a:ln w="19050">
                <a:solidFill>
                  <a:schemeClr val="accent1">
                    <a:shade val="15000"/>
                  </a:schemeClr>
                </a:solidFill>
              </a:ln>
            </p:spPr>
            <p:txBody>
              <a:bodyPr/>
              <a:lstStyle/>
              <a:p>
                <a:r>
                  <a:rPr lang="zh-CN" altLang="en-US">
                    <a:noFill/>
                  </a:rPr>
                  <a:t> </a:t>
                </a:r>
              </a:p>
            </p:txBody>
          </p:sp>
        </mc:Fallback>
      </mc:AlternateContent>
      <p:grpSp>
        <p:nvGrpSpPr>
          <p:cNvPr id="60" name="组合 59">
            <a:extLst>
              <a:ext uri="{FF2B5EF4-FFF2-40B4-BE49-F238E27FC236}">
                <a16:creationId xmlns:a16="http://schemas.microsoft.com/office/drawing/2014/main" id="{047DFA68-749D-6488-3127-DEB513622423}"/>
              </a:ext>
            </a:extLst>
          </p:cNvPr>
          <p:cNvGrpSpPr/>
          <p:nvPr/>
        </p:nvGrpSpPr>
        <p:grpSpPr>
          <a:xfrm>
            <a:off x="7403646" y="2396788"/>
            <a:ext cx="3641130" cy="2764738"/>
            <a:chOff x="7810898" y="2396788"/>
            <a:chExt cx="3641130" cy="2764738"/>
          </a:xfrm>
        </p:grpSpPr>
        <p:grpSp>
          <p:nvGrpSpPr>
            <p:cNvPr id="61" name="组合 60">
              <a:extLst>
                <a:ext uri="{FF2B5EF4-FFF2-40B4-BE49-F238E27FC236}">
                  <a16:creationId xmlns:a16="http://schemas.microsoft.com/office/drawing/2014/main" id="{7155B2BA-D842-F9C3-8D85-E29441C66FA4}"/>
                </a:ext>
              </a:extLst>
            </p:cNvPr>
            <p:cNvGrpSpPr/>
            <p:nvPr/>
          </p:nvGrpSpPr>
          <p:grpSpPr>
            <a:xfrm>
              <a:off x="7810898" y="2396788"/>
              <a:ext cx="3641130" cy="2764738"/>
              <a:chOff x="6398756" y="3588880"/>
              <a:chExt cx="3641130" cy="2764738"/>
            </a:xfrm>
          </p:grpSpPr>
          <p:grpSp>
            <p:nvGrpSpPr>
              <p:cNvPr id="94" name="组合 93">
                <a:extLst>
                  <a:ext uri="{FF2B5EF4-FFF2-40B4-BE49-F238E27FC236}">
                    <a16:creationId xmlns:a16="http://schemas.microsoft.com/office/drawing/2014/main" id="{D23D6952-8E8A-CAF8-78C3-711FC9CBDD1D}"/>
                  </a:ext>
                </a:extLst>
              </p:cNvPr>
              <p:cNvGrpSpPr/>
              <p:nvPr/>
            </p:nvGrpSpPr>
            <p:grpSpPr>
              <a:xfrm>
                <a:off x="6398756" y="3588880"/>
                <a:ext cx="3641130" cy="2764738"/>
                <a:chOff x="13302922" y="6084832"/>
                <a:chExt cx="3641130" cy="2764738"/>
              </a:xfrm>
            </p:grpSpPr>
            <p:grpSp>
              <p:nvGrpSpPr>
                <p:cNvPr id="96" name="组合 95">
                  <a:extLst>
                    <a:ext uri="{FF2B5EF4-FFF2-40B4-BE49-F238E27FC236}">
                      <a16:creationId xmlns:a16="http://schemas.microsoft.com/office/drawing/2014/main" id="{F26E9CBD-792D-A472-7366-C64256A24680}"/>
                    </a:ext>
                  </a:extLst>
                </p:cNvPr>
                <p:cNvGrpSpPr/>
                <p:nvPr/>
              </p:nvGrpSpPr>
              <p:grpSpPr>
                <a:xfrm>
                  <a:off x="13302922" y="6084832"/>
                  <a:ext cx="3641130" cy="2764738"/>
                  <a:chOff x="8168666" y="3444977"/>
                  <a:chExt cx="3641130" cy="2764738"/>
                </a:xfrm>
              </p:grpSpPr>
              <p:grpSp>
                <p:nvGrpSpPr>
                  <p:cNvPr id="103" name="组合 102">
                    <a:extLst>
                      <a:ext uri="{FF2B5EF4-FFF2-40B4-BE49-F238E27FC236}">
                        <a16:creationId xmlns:a16="http://schemas.microsoft.com/office/drawing/2014/main" id="{B64F302D-5897-C8FA-EDA4-86986186BEE5}"/>
                      </a:ext>
                    </a:extLst>
                  </p:cNvPr>
                  <p:cNvGrpSpPr/>
                  <p:nvPr/>
                </p:nvGrpSpPr>
                <p:grpSpPr>
                  <a:xfrm>
                    <a:off x="8168666" y="3444977"/>
                    <a:ext cx="3641130" cy="2764738"/>
                    <a:chOff x="8402378" y="3474675"/>
                    <a:chExt cx="3641130" cy="2764738"/>
                  </a:xfrm>
                </p:grpSpPr>
                <p:grpSp>
                  <p:nvGrpSpPr>
                    <p:cNvPr id="105" name="组合 104">
                      <a:extLst>
                        <a:ext uri="{FF2B5EF4-FFF2-40B4-BE49-F238E27FC236}">
                          <a16:creationId xmlns:a16="http://schemas.microsoft.com/office/drawing/2014/main" id="{0A5BDDB7-4687-AA3B-7D51-01C94EA6E7EE}"/>
                        </a:ext>
                      </a:extLst>
                    </p:cNvPr>
                    <p:cNvGrpSpPr/>
                    <p:nvPr/>
                  </p:nvGrpSpPr>
                  <p:grpSpPr>
                    <a:xfrm>
                      <a:off x="8402378" y="3834141"/>
                      <a:ext cx="3641130" cy="2405272"/>
                      <a:chOff x="548767" y="652667"/>
                      <a:chExt cx="3641130" cy="2405272"/>
                    </a:xfrm>
                  </p:grpSpPr>
                  <p:pic>
                    <p:nvPicPr>
                      <p:cNvPr id="109" name="图形 108" descr="用户">
                        <a:extLst>
                          <a:ext uri="{FF2B5EF4-FFF2-40B4-BE49-F238E27FC236}">
                            <a16:creationId xmlns:a16="http://schemas.microsoft.com/office/drawing/2014/main" id="{125BE675-01F1-10B7-9642-78742E40A4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773" y="2339007"/>
                        <a:ext cx="718932" cy="718932"/>
                      </a:xfrm>
                      <a:prstGeom prst="rect">
                        <a:avLst/>
                      </a:prstGeom>
                    </p:spPr>
                  </p:pic>
                  <p:pic>
                    <p:nvPicPr>
                      <p:cNvPr id="110" name="图形 109" descr="用户">
                        <a:extLst>
                          <a:ext uri="{FF2B5EF4-FFF2-40B4-BE49-F238E27FC236}">
                            <a16:creationId xmlns:a16="http://schemas.microsoft.com/office/drawing/2014/main" id="{4758D1EF-1DA7-0F7D-D806-2BC042A69C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195" y="652667"/>
                        <a:ext cx="718932" cy="718932"/>
                      </a:xfrm>
                      <a:prstGeom prst="rect">
                        <a:avLst/>
                      </a:prstGeom>
                    </p:spPr>
                  </p:pic>
                  <p:pic>
                    <p:nvPicPr>
                      <p:cNvPr id="111" name="图形 110" descr="用户">
                        <a:extLst>
                          <a:ext uri="{FF2B5EF4-FFF2-40B4-BE49-F238E27FC236}">
                            <a16:creationId xmlns:a16="http://schemas.microsoft.com/office/drawing/2014/main" id="{AFCA3BFC-15AE-12E7-3BF7-B237907634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0965" y="2184552"/>
                        <a:ext cx="718932" cy="718932"/>
                      </a:xfrm>
                      <a:prstGeom prst="rect">
                        <a:avLst/>
                      </a:prstGeom>
                    </p:spPr>
                  </p:pic>
                  <p:cxnSp>
                    <p:nvCxnSpPr>
                      <p:cNvPr id="112" name="直线连接符 111">
                        <a:extLst>
                          <a:ext uri="{FF2B5EF4-FFF2-40B4-BE49-F238E27FC236}">
                            <a16:creationId xmlns:a16="http://schemas.microsoft.com/office/drawing/2014/main" id="{74BA804B-813A-52A1-B6CB-A5804703C72D}"/>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直线连接符 112">
                        <a:extLst>
                          <a:ext uri="{FF2B5EF4-FFF2-40B4-BE49-F238E27FC236}">
                            <a16:creationId xmlns:a16="http://schemas.microsoft.com/office/drawing/2014/main" id="{C050985F-0B97-A4EC-FAAD-6F9F71E8C12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14" name="文本框 113">
                        <a:extLst>
                          <a:ext uri="{FF2B5EF4-FFF2-40B4-BE49-F238E27FC236}">
                            <a16:creationId xmlns:a16="http://schemas.microsoft.com/office/drawing/2014/main" id="{DE5D028F-BF9E-8A47-CE34-10B80116CDCE}"/>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15" name="直线连接符 19">
                        <a:extLst>
                          <a:ext uri="{FF2B5EF4-FFF2-40B4-BE49-F238E27FC236}">
                            <a16:creationId xmlns:a16="http://schemas.microsoft.com/office/drawing/2014/main" id="{B1DF276E-7E6B-3819-C490-5D818094F845}"/>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06" name="图形 105" descr="用户">
                      <a:extLst>
                        <a:ext uri="{FF2B5EF4-FFF2-40B4-BE49-F238E27FC236}">
                          <a16:creationId xmlns:a16="http://schemas.microsoft.com/office/drawing/2014/main" id="{35406BA1-3472-9F83-4A6C-0BFBBB9519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6852" y="4180612"/>
                      <a:ext cx="718932" cy="718932"/>
                    </a:xfrm>
                    <a:prstGeom prst="rect">
                      <a:avLst/>
                    </a:prstGeom>
                  </p:spPr>
                </p:pic>
                <p:pic>
                  <p:nvPicPr>
                    <p:cNvPr id="107" name="图形 106" descr="用户">
                      <a:extLst>
                        <a:ext uri="{FF2B5EF4-FFF2-40B4-BE49-F238E27FC236}">
                          <a16:creationId xmlns:a16="http://schemas.microsoft.com/office/drawing/2014/main" id="{64B949E3-8737-B3D4-B19C-8E3A00E151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731" y="3474675"/>
                      <a:ext cx="718932" cy="718932"/>
                    </a:xfrm>
                    <a:prstGeom prst="rect">
                      <a:avLst/>
                    </a:prstGeom>
                  </p:spPr>
                </p:pic>
                <p:cxnSp>
                  <p:nvCxnSpPr>
                    <p:cNvPr id="108" name="曲线连接符 107">
                      <a:extLst>
                        <a:ext uri="{FF2B5EF4-FFF2-40B4-BE49-F238E27FC236}">
                          <a16:creationId xmlns:a16="http://schemas.microsoft.com/office/drawing/2014/main" id="{9DAA1537-159F-4ECF-EFDA-94F517AA15B4}"/>
                        </a:ext>
                      </a:extLst>
                    </p:cNvPr>
                    <p:cNvCxnSpPr>
                      <a:cxnSpLocks/>
                      <a:stCxn id="111"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04" name="曲线连接符 103">
                    <a:extLst>
                      <a:ext uri="{FF2B5EF4-FFF2-40B4-BE49-F238E27FC236}">
                        <a16:creationId xmlns:a16="http://schemas.microsoft.com/office/drawing/2014/main" id="{6CA1A3AD-8A9D-B500-A3DD-F2C65A4D43C5}"/>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E27E74AF-153E-0A67-CA1E-FB08D50A4293}"/>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54" name="文本框 53">
                      <a:extLst>
                        <a:ext uri="{FF2B5EF4-FFF2-40B4-BE49-F238E27FC236}">
                          <a16:creationId xmlns:a16="http://schemas.microsoft.com/office/drawing/2014/main" id="{F274F0C7-B443-8AD6-6E8E-8679AC26C4E6}"/>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7078A8B5-F2E7-E4D3-0305-974726F7034F}"/>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55" name="文本框 54">
                      <a:extLst>
                        <a:ext uri="{FF2B5EF4-FFF2-40B4-BE49-F238E27FC236}">
                          <a16:creationId xmlns:a16="http://schemas.microsoft.com/office/drawing/2014/main" id="{179D3FF6-1FA2-D30D-0968-3BF7B4F1211A}"/>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57AEE6EB-94DC-6293-95EE-1C0EA7020165}"/>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56" name="文本框 55">
                      <a:extLst>
                        <a:ext uri="{FF2B5EF4-FFF2-40B4-BE49-F238E27FC236}">
                          <a16:creationId xmlns:a16="http://schemas.microsoft.com/office/drawing/2014/main" id="{243865A2-4457-4F40-890B-035E9948B2C7}"/>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06CCD9B1-8350-6E21-4183-A0A1D3F917C1}"/>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57" name="文本框 56">
                      <a:extLst>
                        <a:ext uri="{FF2B5EF4-FFF2-40B4-BE49-F238E27FC236}">
                          <a16:creationId xmlns:a16="http://schemas.microsoft.com/office/drawing/2014/main" id="{1FED113B-CEB0-53FC-F8ED-59AC83D9211F}"/>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9DE3FE4D-2F72-61B2-1B62-5EEBCB1AF24A}"/>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58" name="文本框 57">
                      <a:extLst>
                        <a:ext uri="{FF2B5EF4-FFF2-40B4-BE49-F238E27FC236}">
                          <a16:creationId xmlns:a16="http://schemas.microsoft.com/office/drawing/2014/main" id="{769AF380-A2CA-2F9F-EAC7-792022E576CE}"/>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32"/>
                      <a:stretch>
                        <a:fillRect/>
                      </a:stretch>
                    </a:blipFill>
                  </p:spPr>
                  <p:txBody>
                    <a:bodyPr/>
                    <a:lstStyle/>
                    <a:p>
                      <a:r>
                        <a:rPr lang="zh-CN" altLang="en-US">
                          <a:noFill/>
                        </a:rPr>
                        <a:t> </a:t>
                      </a:r>
                    </a:p>
                  </p:txBody>
                </p:sp>
              </mc:Fallback>
            </mc:AlternateContent>
          </p:grpSp>
          <p:sp>
            <p:nvSpPr>
              <p:cNvPr id="95" name="文本框 94">
                <a:extLst>
                  <a:ext uri="{FF2B5EF4-FFF2-40B4-BE49-F238E27FC236}">
                    <a16:creationId xmlns:a16="http://schemas.microsoft.com/office/drawing/2014/main" id="{278A446D-2B83-FAE1-B324-6C5A4386632E}"/>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62" name="组合 61">
              <a:extLst>
                <a:ext uri="{FF2B5EF4-FFF2-40B4-BE49-F238E27FC236}">
                  <a16:creationId xmlns:a16="http://schemas.microsoft.com/office/drawing/2014/main" id="{C48F52E8-14AE-1130-1CE6-36140A71C8B2}"/>
                </a:ext>
              </a:extLst>
            </p:cNvPr>
            <p:cNvGrpSpPr/>
            <p:nvPr/>
          </p:nvGrpSpPr>
          <p:grpSpPr>
            <a:xfrm>
              <a:off x="9388954" y="3487078"/>
              <a:ext cx="491136" cy="806644"/>
              <a:chOff x="1167192" y="4298115"/>
              <a:chExt cx="491136" cy="806644"/>
            </a:xfrm>
          </p:grpSpPr>
          <p:grpSp>
            <p:nvGrpSpPr>
              <p:cNvPr id="63" name="图形 4">
                <a:extLst>
                  <a:ext uri="{FF2B5EF4-FFF2-40B4-BE49-F238E27FC236}">
                    <a16:creationId xmlns:a16="http://schemas.microsoft.com/office/drawing/2014/main" id="{6F73BB8B-6A46-8769-4C20-12FA78E3F3A7}"/>
                  </a:ext>
                </a:extLst>
              </p:cNvPr>
              <p:cNvGrpSpPr/>
              <p:nvPr/>
            </p:nvGrpSpPr>
            <p:grpSpPr>
              <a:xfrm>
                <a:off x="1167192" y="4814439"/>
                <a:ext cx="491136" cy="290320"/>
                <a:chOff x="7619636" y="647566"/>
                <a:chExt cx="418962" cy="247656"/>
              </a:xfrm>
            </p:grpSpPr>
            <p:sp>
              <p:nvSpPr>
                <p:cNvPr id="65" name="任意形状 107">
                  <a:extLst>
                    <a:ext uri="{FF2B5EF4-FFF2-40B4-BE49-F238E27FC236}">
                      <a16:creationId xmlns:a16="http://schemas.microsoft.com/office/drawing/2014/main" id="{242BAEAE-6BBD-4EF5-552C-A0F76D3EC8D8}"/>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66" name="任意形状 108">
                  <a:extLst>
                    <a:ext uri="{FF2B5EF4-FFF2-40B4-BE49-F238E27FC236}">
                      <a16:creationId xmlns:a16="http://schemas.microsoft.com/office/drawing/2014/main" id="{0A35A6E9-8FE8-F322-EE61-3FD4E36ECD61}"/>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67" name="任意形状 109">
                  <a:extLst>
                    <a:ext uri="{FF2B5EF4-FFF2-40B4-BE49-F238E27FC236}">
                      <a16:creationId xmlns:a16="http://schemas.microsoft.com/office/drawing/2014/main" id="{85E9AF77-4919-AA1D-68E2-D1127A839D76}"/>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68" name="任意形状 110">
                  <a:extLst>
                    <a:ext uri="{FF2B5EF4-FFF2-40B4-BE49-F238E27FC236}">
                      <a16:creationId xmlns:a16="http://schemas.microsoft.com/office/drawing/2014/main" id="{84B7176A-7F3B-51A7-DE2F-8EA577A561D1}"/>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69" name="任意形状 111">
                  <a:extLst>
                    <a:ext uri="{FF2B5EF4-FFF2-40B4-BE49-F238E27FC236}">
                      <a16:creationId xmlns:a16="http://schemas.microsoft.com/office/drawing/2014/main" id="{BB203892-A719-666F-D627-6EE4A277EC72}"/>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70" name="任意形状 112">
                  <a:extLst>
                    <a:ext uri="{FF2B5EF4-FFF2-40B4-BE49-F238E27FC236}">
                      <a16:creationId xmlns:a16="http://schemas.microsoft.com/office/drawing/2014/main" id="{565D914A-DE8D-EEBD-89A9-820E7B80818F}"/>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71" name="任意形状 113">
                  <a:extLst>
                    <a:ext uri="{FF2B5EF4-FFF2-40B4-BE49-F238E27FC236}">
                      <a16:creationId xmlns:a16="http://schemas.microsoft.com/office/drawing/2014/main" id="{D0949877-E6DA-E2BF-B503-FBD31A53530B}"/>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72" name="任意形状 114">
                  <a:extLst>
                    <a:ext uri="{FF2B5EF4-FFF2-40B4-BE49-F238E27FC236}">
                      <a16:creationId xmlns:a16="http://schemas.microsoft.com/office/drawing/2014/main" id="{B2B75E9C-80E3-9768-FC53-09388EEA352D}"/>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73" name="任意形状 115">
                  <a:extLst>
                    <a:ext uri="{FF2B5EF4-FFF2-40B4-BE49-F238E27FC236}">
                      <a16:creationId xmlns:a16="http://schemas.microsoft.com/office/drawing/2014/main" id="{CF84AD28-3A89-21D3-8C3C-410F3E48C112}"/>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74" name="任意形状 116">
                  <a:extLst>
                    <a:ext uri="{FF2B5EF4-FFF2-40B4-BE49-F238E27FC236}">
                      <a16:creationId xmlns:a16="http://schemas.microsoft.com/office/drawing/2014/main" id="{93A369B1-ACA5-3917-4874-A475D6CCC39E}"/>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75" name="任意形状 117">
                  <a:extLst>
                    <a:ext uri="{FF2B5EF4-FFF2-40B4-BE49-F238E27FC236}">
                      <a16:creationId xmlns:a16="http://schemas.microsoft.com/office/drawing/2014/main" id="{EC8C77E2-51C5-EDEF-D072-4D7CA25F0107}"/>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76" name="任意形状 118">
                  <a:extLst>
                    <a:ext uri="{FF2B5EF4-FFF2-40B4-BE49-F238E27FC236}">
                      <a16:creationId xmlns:a16="http://schemas.microsoft.com/office/drawing/2014/main" id="{9838E989-45EA-6EF0-4827-982E82C40240}"/>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81" name="任意形状 119">
                  <a:extLst>
                    <a:ext uri="{FF2B5EF4-FFF2-40B4-BE49-F238E27FC236}">
                      <a16:creationId xmlns:a16="http://schemas.microsoft.com/office/drawing/2014/main" id="{88AAA32B-52FF-4EDA-30FD-906BDB67C290}"/>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82" name="任意形状 120">
                  <a:extLst>
                    <a:ext uri="{FF2B5EF4-FFF2-40B4-BE49-F238E27FC236}">
                      <a16:creationId xmlns:a16="http://schemas.microsoft.com/office/drawing/2014/main" id="{BE281F3C-E06A-6530-15AC-DEC417CD063C}"/>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83" name="任意形状 121">
                  <a:extLst>
                    <a:ext uri="{FF2B5EF4-FFF2-40B4-BE49-F238E27FC236}">
                      <a16:creationId xmlns:a16="http://schemas.microsoft.com/office/drawing/2014/main" id="{B7751482-3125-C818-EC2C-770EB15B42BE}"/>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84" name="任意形状 122">
                  <a:extLst>
                    <a:ext uri="{FF2B5EF4-FFF2-40B4-BE49-F238E27FC236}">
                      <a16:creationId xmlns:a16="http://schemas.microsoft.com/office/drawing/2014/main" id="{D217F0B2-FBDF-839A-149C-1371121DFD06}"/>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85" name="任意形状 123">
                  <a:extLst>
                    <a:ext uri="{FF2B5EF4-FFF2-40B4-BE49-F238E27FC236}">
                      <a16:creationId xmlns:a16="http://schemas.microsoft.com/office/drawing/2014/main" id="{E14FC04D-E1E7-37AF-238A-BB6BA439D300}"/>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86" name="任意形状 124">
                  <a:extLst>
                    <a:ext uri="{FF2B5EF4-FFF2-40B4-BE49-F238E27FC236}">
                      <a16:creationId xmlns:a16="http://schemas.microsoft.com/office/drawing/2014/main" id="{DAFA8074-53E0-A2B0-27FC-70912770F750}"/>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87" name="任意形状 125">
                  <a:extLst>
                    <a:ext uri="{FF2B5EF4-FFF2-40B4-BE49-F238E27FC236}">
                      <a16:creationId xmlns:a16="http://schemas.microsoft.com/office/drawing/2014/main" id="{19066BF7-D42F-C6AE-DCFD-AFC679CF01EE}"/>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88" name="任意形状 126">
                  <a:extLst>
                    <a:ext uri="{FF2B5EF4-FFF2-40B4-BE49-F238E27FC236}">
                      <a16:creationId xmlns:a16="http://schemas.microsoft.com/office/drawing/2014/main" id="{7B40A9D1-D983-53BE-C718-CBC283FFDA8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89" name="任意形状 127">
                  <a:extLst>
                    <a:ext uri="{FF2B5EF4-FFF2-40B4-BE49-F238E27FC236}">
                      <a16:creationId xmlns:a16="http://schemas.microsoft.com/office/drawing/2014/main" id="{CBE9D75E-9118-FFB1-99B3-5B7D7421A9BC}"/>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90" name="任意形状 128">
                  <a:extLst>
                    <a:ext uri="{FF2B5EF4-FFF2-40B4-BE49-F238E27FC236}">
                      <a16:creationId xmlns:a16="http://schemas.microsoft.com/office/drawing/2014/main" id="{4CA6B7E2-911F-2E78-E118-1D68C195E638}"/>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91" name="任意形状 129">
                  <a:extLst>
                    <a:ext uri="{FF2B5EF4-FFF2-40B4-BE49-F238E27FC236}">
                      <a16:creationId xmlns:a16="http://schemas.microsoft.com/office/drawing/2014/main" id="{A812C701-DE14-BD70-FCD8-5D26A43FB3FF}"/>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92" name="任意形状 130">
                  <a:extLst>
                    <a:ext uri="{FF2B5EF4-FFF2-40B4-BE49-F238E27FC236}">
                      <a16:creationId xmlns:a16="http://schemas.microsoft.com/office/drawing/2014/main" id="{219FCBAF-CFE1-F6A7-6C7E-92FE44B54D93}"/>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93" name="任意形状 131">
                  <a:extLst>
                    <a:ext uri="{FF2B5EF4-FFF2-40B4-BE49-F238E27FC236}">
                      <a16:creationId xmlns:a16="http://schemas.microsoft.com/office/drawing/2014/main" id="{4154B8D3-5DAE-D588-B888-240371EF5F49}"/>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64" name="图片 63">
                <a:extLst>
                  <a:ext uri="{FF2B5EF4-FFF2-40B4-BE49-F238E27FC236}">
                    <a16:creationId xmlns:a16="http://schemas.microsoft.com/office/drawing/2014/main" id="{B22A6CAF-8CEA-5263-A432-7CCA0D2750BB}"/>
                  </a:ext>
                </a:extLst>
              </p:cNvPr>
              <p:cNvPicPr>
                <a:picLocks noChangeAspect="1"/>
              </p:cNvPicPr>
              <p:nvPr/>
            </p:nvPicPr>
            <p:blipFill>
              <a:blip r:embed="rId26"/>
              <a:stretch>
                <a:fillRect/>
              </a:stretch>
            </p:blipFill>
            <p:spPr>
              <a:xfrm>
                <a:off x="1167192" y="4298115"/>
                <a:ext cx="488203" cy="488203"/>
              </a:xfrm>
              <a:prstGeom prst="rect">
                <a:avLst/>
              </a:prstGeom>
            </p:spPr>
          </p:pic>
        </p:grpSp>
      </p:grpSp>
    </p:spTree>
    <p:extLst>
      <p:ext uri="{BB962C8B-B14F-4D97-AF65-F5344CB8AC3E}">
        <p14:creationId xmlns:p14="http://schemas.microsoft.com/office/powerpoint/2010/main" val="10243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checkerboard(across)">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linds(horizontal)">
                                      <p:cBhvr>
                                        <p:cTn id="20" dur="500"/>
                                        <p:tgtEl>
                                          <p:spTgt spid="59"/>
                                        </p:tgtEl>
                                      </p:cBhvr>
                                    </p:animEffect>
                                  </p:childTnLst>
                                </p:cTn>
                              </p:par>
                              <p:par>
                                <p:cTn id="21" presetID="3" presetClass="entr" presetSubtype="1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blinds(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linds(horizontal)">
                                      <p:cBhvr>
                                        <p:cTn id="28" dur="500"/>
                                        <p:tgtEl>
                                          <p:spTgt spid="1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500"/>
                                        <p:tgtEl>
                                          <p:spTgt spid="7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blinds(horizontal)">
                                      <p:cBhvr>
                                        <p:cTn id="34" dur="500"/>
                                        <p:tgtEl>
                                          <p:spTgt spid="1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linds(horizontal)">
                                      <p:cBhvr>
                                        <p:cTn id="37" dur="500"/>
                                        <p:tgtEl>
                                          <p:spTgt spid="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blinds(horizontal)">
                                      <p:cBhvr>
                                        <p:cTn id="40" dur="5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1" nodeType="clickEffect">
                                  <p:stCondLst>
                                    <p:cond delay="0"/>
                                  </p:stCondLst>
                                  <p:childTnLst>
                                    <p:animRot by="120000">
                                      <p:cBhvr>
                                        <p:cTn id="44" dur="100" fill="hold">
                                          <p:stCondLst>
                                            <p:cond delay="0"/>
                                          </p:stCondLst>
                                        </p:cTn>
                                        <p:tgtEl>
                                          <p:spTgt spid="123"/>
                                        </p:tgtEl>
                                        <p:attrNameLst>
                                          <p:attrName>r</p:attrName>
                                        </p:attrNameLst>
                                      </p:cBhvr>
                                    </p:animRot>
                                    <p:animRot by="-240000">
                                      <p:cBhvr>
                                        <p:cTn id="45" dur="200" fill="hold">
                                          <p:stCondLst>
                                            <p:cond delay="200"/>
                                          </p:stCondLst>
                                        </p:cTn>
                                        <p:tgtEl>
                                          <p:spTgt spid="123"/>
                                        </p:tgtEl>
                                        <p:attrNameLst>
                                          <p:attrName>r</p:attrName>
                                        </p:attrNameLst>
                                      </p:cBhvr>
                                    </p:animRot>
                                    <p:animRot by="240000">
                                      <p:cBhvr>
                                        <p:cTn id="46" dur="200" fill="hold">
                                          <p:stCondLst>
                                            <p:cond delay="400"/>
                                          </p:stCondLst>
                                        </p:cTn>
                                        <p:tgtEl>
                                          <p:spTgt spid="123"/>
                                        </p:tgtEl>
                                        <p:attrNameLst>
                                          <p:attrName>r</p:attrName>
                                        </p:attrNameLst>
                                      </p:cBhvr>
                                    </p:animRot>
                                    <p:animRot by="-240000">
                                      <p:cBhvr>
                                        <p:cTn id="47" dur="200" fill="hold">
                                          <p:stCondLst>
                                            <p:cond delay="600"/>
                                          </p:stCondLst>
                                        </p:cTn>
                                        <p:tgtEl>
                                          <p:spTgt spid="123"/>
                                        </p:tgtEl>
                                        <p:attrNameLst>
                                          <p:attrName>r</p:attrName>
                                        </p:attrNameLst>
                                      </p:cBhvr>
                                    </p:animRot>
                                    <p:animRot by="120000">
                                      <p:cBhvr>
                                        <p:cTn id="48" dur="200" fill="hold">
                                          <p:stCondLst>
                                            <p:cond delay="800"/>
                                          </p:stCondLst>
                                        </p:cTn>
                                        <p:tgtEl>
                                          <p:spTgt spid="12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blinds(horizontal)">
                                      <p:cBhvr>
                                        <p:cTn id="53" dur="500"/>
                                        <p:tgtEl>
                                          <p:spTgt spid="134"/>
                                        </p:tgtEl>
                                      </p:cBhvr>
                                    </p:animEffect>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grpId="2" nodeType="clickEffect">
                                  <p:stCondLst>
                                    <p:cond delay="0"/>
                                  </p:stCondLst>
                                  <p:childTnLst>
                                    <p:animRot by="120000">
                                      <p:cBhvr>
                                        <p:cTn id="57" dur="100" fill="hold">
                                          <p:stCondLst>
                                            <p:cond delay="0"/>
                                          </p:stCondLst>
                                        </p:cTn>
                                        <p:tgtEl>
                                          <p:spTgt spid="123"/>
                                        </p:tgtEl>
                                        <p:attrNameLst>
                                          <p:attrName>r</p:attrName>
                                        </p:attrNameLst>
                                      </p:cBhvr>
                                    </p:animRot>
                                    <p:animRot by="-240000">
                                      <p:cBhvr>
                                        <p:cTn id="58" dur="200" fill="hold">
                                          <p:stCondLst>
                                            <p:cond delay="200"/>
                                          </p:stCondLst>
                                        </p:cTn>
                                        <p:tgtEl>
                                          <p:spTgt spid="123"/>
                                        </p:tgtEl>
                                        <p:attrNameLst>
                                          <p:attrName>r</p:attrName>
                                        </p:attrNameLst>
                                      </p:cBhvr>
                                    </p:animRot>
                                    <p:animRot by="240000">
                                      <p:cBhvr>
                                        <p:cTn id="59" dur="200" fill="hold">
                                          <p:stCondLst>
                                            <p:cond delay="400"/>
                                          </p:stCondLst>
                                        </p:cTn>
                                        <p:tgtEl>
                                          <p:spTgt spid="123"/>
                                        </p:tgtEl>
                                        <p:attrNameLst>
                                          <p:attrName>r</p:attrName>
                                        </p:attrNameLst>
                                      </p:cBhvr>
                                    </p:animRot>
                                    <p:animRot by="-240000">
                                      <p:cBhvr>
                                        <p:cTn id="60" dur="200" fill="hold">
                                          <p:stCondLst>
                                            <p:cond delay="600"/>
                                          </p:stCondLst>
                                        </p:cTn>
                                        <p:tgtEl>
                                          <p:spTgt spid="123"/>
                                        </p:tgtEl>
                                        <p:attrNameLst>
                                          <p:attrName>r</p:attrName>
                                        </p:attrNameLst>
                                      </p:cBhvr>
                                    </p:animRot>
                                    <p:animRot by="120000">
                                      <p:cBhvr>
                                        <p:cTn id="61" dur="200" fill="hold">
                                          <p:stCondLst>
                                            <p:cond delay="800"/>
                                          </p:stCondLst>
                                        </p:cTn>
                                        <p:tgtEl>
                                          <p:spTgt spid="123"/>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grpId="1" nodeType="clickEffect">
                                  <p:stCondLst>
                                    <p:cond delay="0"/>
                                  </p:stCondLst>
                                  <p:childTnLst>
                                    <p:animEffect transition="out" filter="checkerboard(across)">
                                      <p:cBhvr>
                                        <p:cTn id="65" dur="500"/>
                                        <p:tgtEl>
                                          <p:spTgt spid="134"/>
                                        </p:tgtEl>
                                      </p:cBhvr>
                                    </p:animEffect>
                                    <p:set>
                                      <p:cBhvr>
                                        <p:cTn id="66" dur="1" fill="hold">
                                          <p:stCondLst>
                                            <p:cond delay="499"/>
                                          </p:stCondLst>
                                        </p:cTn>
                                        <p:tgtEl>
                                          <p:spTgt spid="13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grpId="1" nodeType="clickEffect">
                                  <p:stCondLst>
                                    <p:cond delay="0"/>
                                  </p:stCondLst>
                                  <p:childTnLst>
                                    <p:animRot by="120000">
                                      <p:cBhvr>
                                        <p:cTn id="70" dur="100" fill="hold">
                                          <p:stCondLst>
                                            <p:cond delay="0"/>
                                          </p:stCondLst>
                                        </p:cTn>
                                        <p:tgtEl>
                                          <p:spTgt spid="78"/>
                                        </p:tgtEl>
                                        <p:attrNameLst>
                                          <p:attrName>r</p:attrName>
                                        </p:attrNameLst>
                                      </p:cBhvr>
                                    </p:animRot>
                                    <p:animRot by="-240000">
                                      <p:cBhvr>
                                        <p:cTn id="71" dur="200" fill="hold">
                                          <p:stCondLst>
                                            <p:cond delay="200"/>
                                          </p:stCondLst>
                                        </p:cTn>
                                        <p:tgtEl>
                                          <p:spTgt spid="78"/>
                                        </p:tgtEl>
                                        <p:attrNameLst>
                                          <p:attrName>r</p:attrName>
                                        </p:attrNameLst>
                                      </p:cBhvr>
                                    </p:animRot>
                                    <p:animRot by="240000">
                                      <p:cBhvr>
                                        <p:cTn id="72" dur="200" fill="hold">
                                          <p:stCondLst>
                                            <p:cond delay="400"/>
                                          </p:stCondLst>
                                        </p:cTn>
                                        <p:tgtEl>
                                          <p:spTgt spid="78"/>
                                        </p:tgtEl>
                                        <p:attrNameLst>
                                          <p:attrName>r</p:attrName>
                                        </p:attrNameLst>
                                      </p:cBhvr>
                                    </p:animRot>
                                    <p:animRot by="-240000">
                                      <p:cBhvr>
                                        <p:cTn id="73" dur="200" fill="hold">
                                          <p:stCondLst>
                                            <p:cond delay="600"/>
                                          </p:stCondLst>
                                        </p:cTn>
                                        <p:tgtEl>
                                          <p:spTgt spid="78"/>
                                        </p:tgtEl>
                                        <p:attrNameLst>
                                          <p:attrName>r</p:attrName>
                                        </p:attrNameLst>
                                      </p:cBhvr>
                                    </p:animRot>
                                    <p:animRot by="120000">
                                      <p:cBhvr>
                                        <p:cTn id="74" dur="200" fill="hold">
                                          <p:stCondLst>
                                            <p:cond delay="800"/>
                                          </p:stCondLst>
                                        </p:cTn>
                                        <p:tgtEl>
                                          <p:spTgt spid="78"/>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blinds(horizontal)">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grpId="2" nodeType="clickEffect">
                                  <p:stCondLst>
                                    <p:cond delay="0"/>
                                  </p:stCondLst>
                                  <p:childTnLst>
                                    <p:animRot by="120000">
                                      <p:cBhvr>
                                        <p:cTn id="83" dur="100" fill="hold">
                                          <p:stCondLst>
                                            <p:cond delay="0"/>
                                          </p:stCondLst>
                                        </p:cTn>
                                        <p:tgtEl>
                                          <p:spTgt spid="78"/>
                                        </p:tgtEl>
                                        <p:attrNameLst>
                                          <p:attrName>r</p:attrName>
                                        </p:attrNameLst>
                                      </p:cBhvr>
                                    </p:animRot>
                                    <p:animRot by="-240000">
                                      <p:cBhvr>
                                        <p:cTn id="84" dur="200" fill="hold">
                                          <p:stCondLst>
                                            <p:cond delay="200"/>
                                          </p:stCondLst>
                                        </p:cTn>
                                        <p:tgtEl>
                                          <p:spTgt spid="78"/>
                                        </p:tgtEl>
                                        <p:attrNameLst>
                                          <p:attrName>r</p:attrName>
                                        </p:attrNameLst>
                                      </p:cBhvr>
                                    </p:animRot>
                                    <p:animRot by="240000">
                                      <p:cBhvr>
                                        <p:cTn id="85" dur="200" fill="hold">
                                          <p:stCondLst>
                                            <p:cond delay="400"/>
                                          </p:stCondLst>
                                        </p:cTn>
                                        <p:tgtEl>
                                          <p:spTgt spid="78"/>
                                        </p:tgtEl>
                                        <p:attrNameLst>
                                          <p:attrName>r</p:attrName>
                                        </p:attrNameLst>
                                      </p:cBhvr>
                                    </p:animRot>
                                    <p:animRot by="-240000">
                                      <p:cBhvr>
                                        <p:cTn id="86" dur="200" fill="hold">
                                          <p:stCondLst>
                                            <p:cond delay="600"/>
                                          </p:stCondLst>
                                        </p:cTn>
                                        <p:tgtEl>
                                          <p:spTgt spid="78"/>
                                        </p:tgtEl>
                                        <p:attrNameLst>
                                          <p:attrName>r</p:attrName>
                                        </p:attrNameLst>
                                      </p:cBhvr>
                                    </p:animRot>
                                    <p:animRot by="120000">
                                      <p:cBhvr>
                                        <p:cTn id="87" dur="200" fill="hold">
                                          <p:stCondLst>
                                            <p:cond delay="800"/>
                                          </p:stCondLst>
                                        </p:cTn>
                                        <p:tgtEl>
                                          <p:spTgt spid="78"/>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5" presetClass="exit" presetSubtype="10" fill="hold" grpId="1" nodeType="clickEffect">
                                  <p:stCondLst>
                                    <p:cond delay="0"/>
                                  </p:stCondLst>
                                  <p:childTnLst>
                                    <p:animEffect transition="out" filter="checkerboard(across)">
                                      <p:cBhvr>
                                        <p:cTn id="91" dur="500"/>
                                        <p:tgtEl>
                                          <p:spTgt spid="139"/>
                                        </p:tgtEl>
                                      </p:cBhvr>
                                    </p:animEffect>
                                    <p:set>
                                      <p:cBhvr>
                                        <p:cTn id="92" dur="1" fill="hold">
                                          <p:stCondLst>
                                            <p:cond delay="499"/>
                                          </p:stCondLst>
                                        </p:cTn>
                                        <p:tgtEl>
                                          <p:spTgt spid="1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checkerboard(across)">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p:bldP spid="2" grpId="0" animBg="1"/>
      <p:bldP spid="80" grpId="0"/>
      <p:bldP spid="78" grpId="0" animBg="1"/>
      <p:bldP spid="78" grpId="1" animBg="1"/>
      <p:bldP spid="78" grpId="2" animBg="1"/>
      <p:bldP spid="123" grpId="0" animBg="1"/>
      <p:bldP spid="123" grpId="1" animBg="1"/>
      <p:bldP spid="123" grpId="2" animBg="1"/>
      <p:bldP spid="134" grpId="0"/>
      <p:bldP spid="134" grpId="1"/>
      <p:bldP spid="139" grpId="0"/>
      <p:bldP spid="139" grpId="1"/>
      <p:bldP spid="130" grpId="0" animBg="1"/>
      <p:bldP spid="46"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Thresholds between Bipartite, Tripartite and Mixed Policies</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16</a:t>
            </a:fld>
            <a:endParaRPr lang="en-US" dirty="0"/>
          </a:p>
        </p:txBody>
      </p:sp>
      <p:pic>
        <p:nvPicPr>
          <p:cNvPr id="73" name="图片 72">
            <a:extLst>
              <a:ext uri="{FF2B5EF4-FFF2-40B4-BE49-F238E27FC236}">
                <a16:creationId xmlns:a16="http://schemas.microsoft.com/office/drawing/2014/main" id="{470E52CD-8677-A87F-29BA-66C8AE5102E7}"/>
              </a:ext>
            </a:extLst>
          </p:cNvPr>
          <p:cNvPicPr>
            <a:picLocks noChangeAspect="1"/>
          </p:cNvPicPr>
          <p:nvPr/>
        </p:nvPicPr>
        <p:blipFill>
          <a:blip r:embed="rId3"/>
          <a:stretch>
            <a:fillRect/>
          </a:stretch>
        </p:blipFill>
        <p:spPr>
          <a:xfrm>
            <a:off x="882503" y="2391378"/>
            <a:ext cx="4493111" cy="3461200"/>
          </a:xfrm>
          <a:prstGeom prst="rect">
            <a:avLst/>
          </a:prstGeom>
        </p:spPr>
      </p:pic>
      <p:pic>
        <p:nvPicPr>
          <p:cNvPr id="82" name="图片 81">
            <a:extLst>
              <a:ext uri="{FF2B5EF4-FFF2-40B4-BE49-F238E27FC236}">
                <a16:creationId xmlns:a16="http://schemas.microsoft.com/office/drawing/2014/main" id="{666A4AC3-1E4B-FDDC-A125-A234C40ACBE0}"/>
              </a:ext>
            </a:extLst>
          </p:cNvPr>
          <p:cNvPicPr>
            <a:picLocks noChangeAspect="1"/>
          </p:cNvPicPr>
          <p:nvPr/>
        </p:nvPicPr>
        <p:blipFill>
          <a:blip r:embed="rId4"/>
          <a:stretch>
            <a:fillRect/>
          </a:stretch>
        </p:blipFill>
        <p:spPr>
          <a:xfrm>
            <a:off x="6349023" y="2391378"/>
            <a:ext cx="4493111" cy="3461200"/>
          </a:xfrm>
          <a:prstGeom prst="rect">
            <a:avLst/>
          </a:prstGeom>
        </p:spPr>
      </p:pic>
      <p:sp>
        <p:nvSpPr>
          <p:cNvPr id="83" name="文本框 82">
            <a:extLst>
              <a:ext uri="{FF2B5EF4-FFF2-40B4-BE49-F238E27FC236}">
                <a16:creationId xmlns:a16="http://schemas.microsoft.com/office/drawing/2014/main" id="{E1337880-BE25-DF4D-BC6B-56AE856A810C}"/>
              </a:ext>
            </a:extLst>
          </p:cNvPr>
          <p:cNvSpPr txBox="1"/>
          <p:nvPr/>
        </p:nvSpPr>
        <p:spPr>
          <a:xfrm>
            <a:off x="1563079" y="5931820"/>
            <a:ext cx="3535263" cy="461665"/>
          </a:xfrm>
          <a:prstGeom prst="rect">
            <a:avLst/>
          </a:prstGeom>
        </p:spPr>
        <p:txBody>
          <a:bodyPr wrap="none" rtlCol="0">
            <a:spAutoFit/>
          </a:bodyPr>
          <a:lstStyle/>
          <a:p>
            <a:pPr algn="l"/>
            <a:r>
              <a:rPr kumimoji="1" lang="en-US" altLang="zh-CN" sz="2400" dirty="0">
                <a:latin typeface="Apple Braille" pitchFamily="2" charset="0"/>
              </a:rPr>
              <a:t>(a) Without decoherence</a:t>
            </a:r>
            <a:endParaRPr kumimoji="1" lang="zh-CN" altLang="en-US" sz="2400" dirty="0">
              <a:latin typeface="Apple Braille" pitchFamily="2" charset="0"/>
            </a:endParaRPr>
          </a:p>
        </p:txBody>
      </p:sp>
      <p:sp>
        <p:nvSpPr>
          <p:cNvPr id="84" name="文本框 83">
            <a:extLst>
              <a:ext uri="{FF2B5EF4-FFF2-40B4-BE49-F238E27FC236}">
                <a16:creationId xmlns:a16="http://schemas.microsoft.com/office/drawing/2014/main" id="{896C26C9-11D3-EF2D-8F94-8FA4BEF57E98}"/>
              </a:ext>
            </a:extLst>
          </p:cNvPr>
          <p:cNvSpPr txBox="1"/>
          <p:nvPr/>
        </p:nvSpPr>
        <p:spPr>
          <a:xfrm>
            <a:off x="7261432" y="5919798"/>
            <a:ext cx="3115276" cy="461665"/>
          </a:xfrm>
          <a:prstGeom prst="rect">
            <a:avLst/>
          </a:prstGeom>
        </p:spPr>
        <p:txBody>
          <a:bodyPr wrap="none" rtlCol="0">
            <a:spAutoFit/>
          </a:bodyPr>
          <a:lstStyle/>
          <a:p>
            <a:pPr algn="l"/>
            <a:r>
              <a:rPr kumimoji="1" lang="en-US" altLang="zh-CN" sz="2400" dirty="0">
                <a:latin typeface="Apple Braille" pitchFamily="2" charset="0"/>
              </a:rPr>
              <a:t>(b) With decoherence</a:t>
            </a:r>
            <a:endParaRPr kumimoji="1" lang="zh-CN" altLang="en-US" sz="2400" dirty="0">
              <a:latin typeface="Apple Braille" pitchFamily="2" charset="0"/>
            </a:endParaRPr>
          </a:p>
        </p:txBody>
      </p:sp>
      <p:grpSp>
        <p:nvGrpSpPr>
          <p:cNvPr id="88" name="组合 87">
            <a:extLst>
              <a:ext uri="{FF2B5EF4-FFF2-40B4-BE49-F238E27FC236}">
                <a16:creationId xmlns:a16="http://schemas.microsoft.com/office/drawing/2014/main" id="{86BB9244-FA11-675D-5D34-B3BFAF326009}"/>
              </a:ext>
            </a:extLst>
          </p:cNvPr>
          <p:cNvGrpSpPr/>
          <p:nvPr/>
        </p:nvGrpSpPr>
        <p:grpSpPr>
          <a:xfrm>
            <a:off x="3756866" y="3923759"/>
            <a:ext cx="486889" cy="396437"/>
            <a:chOff x="3756866" y="3923759"/>
            <a:chExt cx="486889" cy="396437"/>
          </a:xfrm>
        </p:grpSpPr>
        <p:sp>
          <p:nvSpPr>
            <p:cNvPr id="86" name="圆角矩形 29">
              <a:extLst>
                <a:ext uri="{FF2B5EF4-FFF2-40B4-BE49-F238E27FC236}">
                  <a16:creationId xmlns:a16="http://schemas.microsoft.com/office/drawing/2014/main" id="{A5679CA3-CF5F-49ED-D11D-C5DBEBBFDDC5}"/>
                </a:ext>
              </a:extLst>
            </p:cNvPr>
            <p:cNvSpPr/>
            <p:nvPr/>
          </p:nvSpPr>
          <p:spPr>
            <a:xfrm>
              <a:off x="3756866" y="3923759"/>
              <a:ext cx="486889" cy="396437"/>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a:extLst>
                <a:ext uri="{FF2B5EF4-FFF2-40B4-BE49-F238E27FC236}">
                  <a16:creationId xmlns:a16="http://schemas.microsoft.com/office/drawing/2014/main" id="{9E94DA10-C7B0-FE81-DFC1-49703F30BCA9}"/>
                </a:ext>
              </a:extLst>
            </p:cNvPr>
            <p:cNvSpPr/>
            <p:nvPr/>
          </p:nvSpPr>
          <p:spPr>
            <a:xfrm>
              <a:off x="3905942" y="4022867"/>
              <a:ext cx="188736" cy="198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9" name="组合 88">
            <a:extLst>
              <a:ext uri="{FF2B5EF4-FFF2-40B4-BE49-F238E27FC236}">
                <a16:creationId xmlns:a16="http://schemas.microsoft.com/office/drawing/2014/main" id="{5FC04140-E39C-B70A-956C-204D9E8FBA3A}"/>
              </a:ext>
            </a:extLst>
          </p:cNvPr>
          <p:cNvGrpSpPr/>
          <p:nvPr/>
        </p:nvGrpSpPr>
        <p:grpSpPr>
          <a:xfrm>
            <a:off x="9407218" y="3923759"/>
            <a:ext cx="486889" cy="396437"/>
            <a:chOff x="3756866" y="3923759"/>
            <a:chExt cx="486889" cy="396437"/>
          </a:xfrm>
        </p:grpSpPr>
        <p:sp>
          <p:nvSpPr>
            <p:cNvPr id="90" name="圆角矩形 29">
              <a:extLst>
                <a:ext uri="{FF2B5EF4-FFF2-40B4-BE49-F238E27FC236}">
                  <a16:creationId xmlns:a16="http://schemas.microsoft.com/office/drawing/2014/main" id="{68A49012-63BC-A78F-5120-4A66C8BD6CCF}"/>
                </a:ext>
              </a:extLst>
            </p:cNvPr>
            <p:cNvSpPr/>
            <p:nvPr/>
          </p:nvSpPr>
          <p:spPr>
            <a:xfrm>
              <a:off x="3756866" y="3923759"/>
              <a:ext cx="486889" cy="396437"/>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椭圆 90">
              <a:extLst>
                <a:ext uri="{FF2B5EF4-FFF2-40B4-BE49-F238E27FC236}">
                  <a16:creationId xmlns:a16="http://schemas.microsoft.com/office/drawing/2014/main" id="{5299A04B-BFCE-6961-D0AB-F8B67D8D71D8}"/>
                </a:ext>
              </a:extLst>
            </p:cNvPr>
            <p:cNvSpPr/>
            <p:nvPr/>
          </p:nvSpPr>
          <p:spPr>
            <a:xfrm>
              <a:off x="3905942" y="4022867"/>
              <a:ext cx="188736" cy="198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58F6A4BB-403A-453C-95DD-C2474C9EFB8A}"/>
                  </a:ext>
                </a:extLst>
              </p:cNvPr>
              <p:cNvSpPr txBox="1"/>
              <p:nvPr/>
            </p:nvSpPr>
            <p:spPr>
              <a:xfrm>
                <a:off x="3093534" y="1790251"/>
                <a:ext cx="5689956" cy="461665"/>
              </a:xfrm>
              <a:prstGeom prst="rect">
                <a:avLst/>
              </a:prstGeom>
              <a:ln w="19050">
                <a:solidFill>
                  <a:schemeClr val="tx1"/>
                </a:solidFill>
              </a:ln>
            </p:spPr>
            <p:txBody>
              <a:bodyPr wrap="none" rtlCol="0">
                <a:spAutoFit/>
              </a:bodyPr>
              <a:lstStyle/>
              <a:p>
                <a:pPr algn="l"/>
                <a:r>
                  <a:rPr kumimoji="1" lang="en-US" altLang="zh-CN" sz="2400" dirty="0">
                    <a:latin typeface="Apple Braille" pitchFamily="2" charset="0"/>
                  </a:rPr>
                  <a:t>These figures show the existence of </a:t>
                </a:r>
                <a14:m>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𝛽</m:t>
                        </m:r>
                      </m:e>
                      <m:sup>
                        <m:r>
                          <a:rPr kumimoji="1" lang="en-US" altLang="zh-CN" sz="2400" b="0" i="1" smtClean="0">
                            <a:latin typeface="Cambria Math" panose="02040503050406030204" pitchFamily="18" charset="0"/>
                          </a:rPr>
                          <m:t>𝐵𝑇</m:t>
                        </m:r>
                      </m:sup>
                    </m:sSup>
                  </m:oMath>
                </a14:m>
                <a:r>
                  <a:rPr kumimoji="1" lang="en-US" altLang="zh-CN" sz="2400" dirty="0">
                    <a:latin typeface="Apple Braille" pitchFamily="2" charset="0"/>
                  </a:rPr>
                  <a:t>.</a:t>
                </a:r>
                <a:endParaRPr kumimoji="1" lang="zh-CN" altLang="en-US" sz="2400" dirty="0">
                  <a:latin typeface="Apple Braille" pitchFamily="2" charset="0"/>
                </a:endParaRPr>
              </a:p>
            </p:txBody>
          </p:sp>
        </mc:Choice>
        <mc:Fallback xmlns="">
          <p:sp>
            <p:nvSpPr>
              <p:cNvPr id="92" name="文本框 91">
                <a:extLst>
                  <a:ext uri="{FF2B5EF4-FFF2-40B4-BE49-F238E27FC236}">
                    <a16:creationId xmlns:a16="http://schemas.microsoft.com/office/drawing/2014/main" id="{58F6A4BB-403A-453C-95DD-C2474C9EFB8A}"/>
                  </a:ext>
                </a:extLst>
              </p:cNvPr>
              <p:cNvSpPr txBox="1">
                <a:spLocks noRot="1" noChangeAspect="1" noMove="1" noResize="1" noEditPoints="1" noAdjustHandles="1" noChangeArrowheads="1" noChangeShapeType="1" noTextEdit="1"/>
              </p:cNvSpPr>
              <p:nvPr/>
            </p:nvSpPr>
            <p:spPr>
              <a:xfrm>
                <a:off x="3093534" y="1790251"/>
                <a:ext cx="5689956" cy="461665"/>
              </a:xfrm>
              <a:prstGeom prst="rect">
                <a:avLst/>
              </a:prstGeom>
              <a:blipFill>
                <a:blip r:embed="rId5"/>
                <a:stretch>
                  <a:fillRect l="-1330" t="-7692" r="-665" b="-23077"/>
                </a:stretch>
              </a:blipFill>
              <a:ln w="19050">
                <a:solidFill>
                  <a:schemeClr val="tx1"/>
                </a:solidFill>
              </a:ln>
            </p:spPr>
            <p:txBody>
              <a:bodyPr/>
              <a:lstStyle/>
              <a:p>
                <a:r>
                  <a:rPr lang="zh-CN" altLang="en-US">
                    <a:noFill/>
                  </a:rPr>
                  <a:t> </a:t>
                </a:r>
              </a:p>
            </p:txBody>
          </p:sp>
        </mc:Fallback>
      </mc:AlternateContent>
      <p:cxnSp>
        <p:nvCxnSpPr>
          <p:cNvPr id="94" name="曲线连接符 93">
            <a:extLst>
              <a:ext uri="{FF2B5EF4-FFF2-40B4-BE49-F238E27FC236}">
                <a16:creationId xmlns:a16="http://schemas.microsoft.com/office/drawing/2014/main" id="{73DCEC81-61F8-6256-739F-26CC571C7CE2}"/>
              </a:ext>
            </a:extLst>
          </p:cNvPr>
          <p:cNvCxnSpPr>
            <a:cxnSpLocks/>
            <a:stCxn id="86" idx="3"/>
            <a:endCxn id="92" idx="2"/>
          </p:cNvCxnSpPr>
          <p:nvPr/>
        </p:nvCxnSpPr>
        <p:spPr>
          <a:xfrm flipV="1">
            <a:off x="4243755" y="2251916"/>
            <a:ext cx="1694757" cy="1870062"/>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曲线连接符 95">
            <a:extLst>
              <a:ext uri="{FF2B5EF4-FFF2-40B4-BE49-F238E27FC236}">
                <a16:creationId xmlns:a16="http://schemas.microsoft.com/office/drawing/2014/main" id="{40A5DD1D-FCC8-2EDA-A69C-D41B9AE1ED45}"/>
              </a:ext>
            </a:extLst>
          </p:cNvPr>
          <p:cNvCxnSpPr>
            <a:cxnSpLocks/>
            <a:stCxn id="90" idx="1"/>
            <a:endCxn id="92" idx="2"/>
          </p:cNvCxnSpPr>
          <p:nvPr/>
        </p:nvCxnSpPr>
        <p:spPr>
          <a:xfrm rot="10800000">
            <a:off x="5938512" y="2251916"/>
            <a:ext cx="3468706" cy="1870062"/>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3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linds(horizont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linds(horizont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blinds(horizontal)">
                                      <p:cBhvr>
                                        <p:cTn id="17" dur="500"/>
                                        <p:tgtEl>
                                          <p:spTgt spid="94"/>
                                        </p:tgtEl>
                                      </p:cBhvr>
                                    </p:animEffect>
                                  </p:childTnLst>
                                </p:cTn>
                              </p:par>
                              <p:par>
                                <p:cTn id="18" presetID="3" presetClass="entr" presetSubtype="10"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linds(horizontal)">
                                      <p:cBhvr>
                                        <p:cTn id="20" dur="500"/>
                                        <p:tgtEl>
                                          <p:spTgt spid="9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blinds(horizontal)">
                                      <p:cBhvr>
                                        <p:cTn id="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F3DE9FA-A20C-B2D5-AE50-F40622C39CFC}"/>
              </a:ext>
            </a:extLst>
          </p:cNvPr>
          <p:cNvPicPr>
            <a:picLocks noChangeAspect="1"/>
          </p:cNvPicPr>
          <p:nvPr/>
        </p:nvPicPr>
        <p:blipFill>
          <a:blip r:embed="rId3"/>
          <a:stretch>
            <a:fillRect/>
          </a:stretch>
        </p:blipFill>
        <p:spPr>
          <a:xfrm>
            <a:off x="6681911" y="2462678"/>
            <a:ext cx="4532921" cy="3491867"/>
          </a:xfrm>
          <a:prstGeom prst="rect">
            <a:avLst/>
          </a:prstGeom>
        </p:spPr>
      </p:pic>
      <p:pic>
        <p:nvPicPr>
          <p:cNvPr id="3" name="图片 2">
            <a:extLst>
              <a:ext uri="{FF2B5EF4-FFF2-40B4-BE49-F238E27FC236}">
                <a16:creationId xmlns:a16="http://schemas.microsoft.com/office/drawing/2014/main" id="{B014B1FE-A71D-33DC-1EAA-073B69D605DF}"/>
              </a:ext>
            </a:extLst>
          </p:cNvPr>
          <p:cNvPicPr>
            <a:picLocks noChangeAspect="1"/>
          </p:cNvPicPr>
          <p:nvPr/>
        </p:nvPicPr>
        <p:blipFill>
          <a:blip r:embed="rId4"/>
          <a:stretch>
            <a:fillRect/>
          </a:stretch>
        </p:blipFill>
        <p:spPr>
          <a:xfrm>
            <a:off x="1064249" y="2462679"/>
            <a:ext cx="4532921" cy="3491867"/>
          </a:xfrm>
          <a:prstGeom prst="rect">
            <a:avLst/>
          </a:prstGeom>
        </p:spPr>
      </p:pic>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Thresholds between Bipartite, Tripartite and Mixed Policies</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17</a:t>
            </a:fld>
            <a:endParaRPr lang="en-US" dirty="0"/>
          </a:p>
        </p:txBody>
      </p:sp>
      <p:sp>
        <p:nvSpPr>
          <p:cNvPr id="83" name="文本框 82">
            <a:extLst>
              <a:ext uri="{FF2B5EF4-FFF2-40B4-BE49-F238E27FC236}">
                <a16:creationId xmlns:a16="http://schemas.microsoft.com/office/drawing/2014/main" id="{E1337880-BE25-DF4D-BC6B-56AE856A810C}"/>
              </a:ext>
            </a:extLst>
          </p:cNvPr>
          <p:cNvSpPr txBox="1"/>
          <p:nvPr/>
        </p:nvSpPr>
        <p:spPr>
          <a:xfrm>
            <a:off x="1563079" y="5931820"/>
            <a:ext cx="3535263" cy="461665"/>
          </a:xfrm>
          <a:prstGeom prst="rect">
            <a:avLst/>
          </a:prstGeom>
        </p:spPr>
        <p:txBody>
          <a:bodyPr wrap="none" rtlCol="0">
            <a:spAutoFit/>
          </a:bodyPr>
          <a:lstStyle/>
          <a:p>
            <a:pPr algn="l"/>
            <a:r>
              <a:rPr kumimoji="1" lang="en-US" altLang="zh-CN" sz="2400" dirty="0">
                <a:latin typeface="Apple Braille" pitchFamily="2" charset="0"/>
              </a:rPr>
              <a:t>(a) Without decoherence</a:t>
            </a:r>
            <a:endParaRPr kumimoji="1" lang="zh-CN" altLang="en-US" sz="2400" dirty="0">
              <a:latin typeface="Apple Braille" pitchFamily="2" charset="0"/>
            </a:endParaRPr>
          </a:p>
        </p:txBody>
      </p:sp>
      <p:sp>
        <p:nvSpPr>
          <p:cNvPr id="84" name="文本框 83">
            <a:extLst>
              <a:ext uri="{FF2B5EF4-FFF2-40B4-BE49-F238E27FC236}">
                <a16:creationId xmlns:a16="http://schemas.microsoft.com/office/drawing/2014/main" id="{896C26C9-11D3-EF2D-8F94-8FA4BEF57E98}"/>
              </a:ext>
            </a:extLst>
          </p:cNvPr>
          <p:cNvSpPr txBox="1"/>
          <p:nvPr/>
        </p:nvSpPr>
        <p:spPr>
          <a:xfrm>
            <a:off x="7581861" y="5919798"/>
            <a:ext cx="3115276" cy="461665"/>
          </a:xfrm>
          <a:prstGeom prst="rect">
            <a:avLst/>
          </a:prstGeom>
        </p:spPr>
        <p:txBody>
          <a:bodyPr wrap="none" rtlCol="0">
            <a:spAutoFit/>
          </a:bodyPr>
          <a:lstStyle/>
          <a:p>
            <a:pPr algn="l"/>
            <a:r>
              <a:rPr kumimoji="1" lang="en-US" altLang="zh-CN" sz="2400" dirty="0">
                <a:latin typeface="Apple Braille" pitchFamily="2" charset="0"/>
              </a:rPr>
              <a:t>(b) With decoherence</a:t>
            </a:r>
            <a:endParaRPr kumimoji="1" lang="zh-CN" altLang="en-US" sz="2400" dirty="0">
              <a:latin typeface="Apple Braille" pitchFamily="2" charset="0"/>
            </a:endParaRPr>
          </a:p>
        </p:txBody>
      </p:sp>
      <p:grpSp>
        <p:nvGrpSpPr>
          <p:cNvPr id="88" name="组合 87">
            <a:extLst>
              <a:ext uri="{FF2B5EF4-FFF2-40B4-BE49-F238E27FC236}">
                <a16:creationId xmlns:a16="http://schemas.microsoft.com/office/drawing/2014/main" id="{86BB9244-FA11-675D-5D34-B3BFAF326009}"/>
              </a:ext>
            </a:extLst>
          </p:cNvPr>
          <p:cNvGrpSpPr/>
          <p:nvPr/>
        </p:nvGrpSpPr>
        <p:grpSpPr>
          <a:xfrm>
            <a:off x="3600697" y="4140632"/>
            <a:ext cx="486889" cy="396437"/>
            <a:chOff x="3756866" y="3923759"/>
            <a:chExt cx="486889" cy="396437"/>
          </a:xfrm>
        </p:grpSpPr>
        <p:sp>
          <p:nvSpPr>
            <p:cNvPr id="86" name="圆角矩形 29">
              <a:extLst>
                <a:ext uri="{FF2B5EF4-FFF2-40B4-BE49-F238E27FC236}">
                  <a16:creationId xmlns:a16="http://schemas.microsoft.com/office/drawing/2014/main" id="{A5679CA3-CF5F-49ED-D11D-C5DBEBBFDDC5}"/>
                </a:ext>
              </a:extLst>
            </p:cNvPr>
            <p:cNvSpPr/>
            <p:nvPr/>
          </p:nvSpPr>
          <p:spPr>
            <a:xfrm>
              <a:off x="3756866" y="3923759"/>
              <a:ext cx="486889" cy="396437"/>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a:extLst>
                <a:ext uri="{FF2B5EF4-FFF2-40B4-BE49-F238E27FC236}">
                  <a16:creationId xmlns:a16="http://schemas.microsoft.com/office/drawing/2014/main" id="{9E94DA10-C7B0-FE81-DFC1-49703F30BCA9}"/>
                </a:ext>
              </a:extLst>
            </p:cNvPr>
            <p:cNvSpPr/>
            <p:nvPr/>
          </p:nvSpPr>
          <p:spPr>
            <a:xfrm>
              <a:off x="3905942" y="4022867"/>
              <a:ext cx="188736" cy="198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9" name="组合 88">
            <a:extLst>
              <a:ext uri="{FF2B5EF4-FFF2-40B4-BE49-F238E27FC236}">
                <a16:creationId xmlns:a16="http://schemas.microsoft.com/office/drawing/2014/main" id="{5FC04140-E39C-B70A-956C-204D9E8FBA3A}"/>
              </a:ext>
            </a:extLst>
          </p:cNvPr>
          <p:cNvGrpSpPr/>
          <p:nvPr/>
        </p:nvGrpSpPr>
        <p:grpSpPr>
          <a:xfrm>
            <a:off x="9274356" y="4239740"/>
            <a:ext cx="486889" cy="396437"/>
            <a:chOff x="3756866" y="3923759"/>
            <a:chExt cx="486889" cy="396437"/>
          </a:xfrm>
        </p:grpSpPr>
        <p:sp>
          <p:nvSpPr>
            <p:cNvPr id="90" name="圆角矩形 29">
              <a:extLst>
                <a:ext uri="{FF2B5EF4-FFF2-40B4-BE49-F238E27FC236}">
                  <a16:creationId xmlns:a16="http://schemas.microsoft.com/office/drawing/2014/main" id="{68A49012-63BC-A78F-5120-4A66C8BD6CCF}"/>
                </a:ext>
              </a:extLst>
            </p:cNvPr>
            <p:cNvSpPr/>
            <p:nvPr/>
          </p:nvSpPr>
          <p:spPr>
            <a:xfrm>
              <a:off x="3756866" y="3923759"/>
              <a:ext cx="486889" cy="396437"/>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椭圆 90">
              <a:extLst>
                <a:ext uri="{FF2B5EF4-FFF2-40B4-BE49-F238E27FC236}">
                  <a16:creationId xmlns:a16="http://schemas.microsoft.com/office/drawing/2014/main" id="{5299A04B-BFCE-6961-D0AB-F8B67D8D71D8}"/>
                </a:ext>
              </a:extLst>
            </p:cNvPr>
            <p:cNvSpPr/>
            <p:nvPr/>
          </p:nvSpPr>
          <p:spPr>
            <a:xfrm>
              <a:off x="3905942" y="4022867"/>
              <a:ext cx="188736" cy="198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58F6A4BB-403A-453C-95DD-C2474C9EFB8A}"/>
                  </a:ext>
                </a:extLst>
              </p:cNvPr>
              <p:cNvSpPr txBox="1"/>
              <p:nvPr/>
            </p:nvSpPr>
            <p:spPr>
              <a:xfrm>
                <a:off x="3093534" y="1790251"/>
                <a:ext cx="5747920" cy="461665"/>
              </a:xfrm>
              <a:prstGeom prst="rect">
                <a:avLst/>
              </a:prstGeom>
              <a:ln w="19050">
                <a:solidFill>
                  <a:schemeClr val="tx1"/>
                </a:solidFill>
              </a:ln>
            </p:spPr>
            <p:txBody>
              <a:bodyPr wrap="none" rtlCol="0">
                <a:spAutoFit/>
              </a:bodyPr>
              <a:lstStyle/>
              <a:p>
                <a:pPr algn="l"/>
                <a:r>
                  <a:rPr kumimoji="1" lang="en-US" altLang="zh-CN" sz="2400" dirty="0">
                    <a:latin typeface="Apple Braille" pitchFamily="2" charset="0"/>
                  </a:rPr>
                  <a:t>These figures show the existence of </a:t>
                </a:r>
                <a14:m>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𝛽</m:t>
                        </m:r>
                      </m:e>
                      <m:sup>
                        <m:r>
                          <a:rPr kumimoji="1" lang="en-US" altLang="zh-CN" sz="2400" b="0" i="1" smtClean="0">
                            <a:latin typeface="Cambria Math" panose="02040503050406030204" pitchFamily="18" charset="0"/>
                          </a:rPr>
                          <m:t>𝐵𝑀</m:t>
                        </m:r>
                      </m:sup>
                    </m:sSup>
                  </m:oMath>
                </a14:m>
                <a:r>
                  <a:rPr kumimoji="1" lang="en-US" altLang="zh-CN" sz="2400" dirty="0">
                    <a:latin typeface="Apple Braille" pitchFamily="2" charset="0"/>
                  </a:rPr>
                  <a:t>.</a:t>
                </a:r>
                <a:endParaRPr kumimoji="1" lang="zh-CN" altLang="en-US" sz="2400" dirty="0">
                  <a:latin typeface="Apple Braille" pitchFamily="2" charset="0"/>
                </a:endParaRPr>
              </a:p>
            </p:txBody>
          </p:sp>
        </mc:Choice>
        <mc:Fallback xmlns="">
          <p:sp>
            <p:nvSpPr>
              <p:cNvPr id="92" name="文本框 91">
                <a:extLst>
                  <a:ext uri="{FF2B5EF4-FFF2-40B4-BE49-F238E27FC236}">
                    <a16:creationId xmlns:a16="http://schemas.microsoft.com/office/drawing/2014/main" id="{58F6A4BB-403A-453C-95DD-C2474C9EFB8A}"/>
                  </a:ext>
                </a:extLst>
              </p:cNvPr>
              <p:cNvSpPr txBox="1">
                <a:spLocks noRot="1" noChangeAspect="1" noMove="1" noResize="1" noEditPoints="1" noAdjustHandles="1" noChangeArrowheads="1" noChangeShapeType="1" noTextEdit="1"/>
              </p:cNvSpPr>
              <p:nvPr/>
            </p:nvSpPr>
            <p:spPr>
              <a:xfrm>
                <a:off x="3093534" y="1790251"/>
                <a:ext cx="5747920" cy="461665"/>
              </a:xfrm>
              <a:prstGeom prst="rect">
                <a:avLst/>
              </a:prstGeom>
              <a:blipFill>
                <a:blip r:embed="rId5"/>
                <a:stretch>
                  <a:fillRect l="-1319" t="-7692" r="-659" b="-23077"/>
                </a:stretch>
              </a:blipFill>
              <a:ln w="19050">
                <a:solidFill>
                  <a:schemeClr val="tx1"/>
                </a:solidFill>
              </a:ln>
            </p:spPr>
            <p:txBody>
              <a:bodyPr/>
              <a:lstStyle/>
              <a:p>
                <a:r>
                  <a:rPr lang="zh-CN" altLang="en-US">
                    <a:noFill/>
                  </a:rPr>
                  <a:t> </a:t>
                </a:r>
              </a:p>
            </p:txBody>
          </p:sp>
        </mc:Fallback>
      </mc:AlternateContent>
      <p:cxnSp>
        <p:nvCxnSpPr>
          <p:cNvPr id="94" name="曲线连接符 93">
            <a:extLst>
              <a:ext uri="{FF2B5EF4-FFF2-40B4-BE49-F238E27FC236}">
                <a16:creationId xmlns:a16="http://schemas.microsoft.com/office/drawing/2014/main" id="{73DCEC81-61F8-6256-739F-26CC571C7CE2}"/>
              </a:ext>
            </a:extLst>
          </p:cNvPr>
          <p:cNvCxnSpPr>
            <a:cxnSpLocks/>
            <a:stCxn id="86" idx="3"/>
            <a:endCxn id="92" idx="2"/>
          </p:cNvCxnSpPr>
          <p:nvPr/>
        </p:nvCxnSpPr>
        <p:spPr>
          <a:xfrm flipV="1">
            <a:off x="4087586" y="2251916"/>
            <a:ext cx="1879908" cy="2086935"/>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曲线连接符 95">
            <a:extLst>
              <a:ext uri="{FF2B5EF4-FFF2-40B4-BE49-F238E27FC236}">
                <a16:creationId xmlns:a16="http://schemas.microsoft.com/office/drawing/2014/main" id="{40A5DD1D-FCC8-2EDA-A69C-D41B9AE1ED45}"/>
              </a:ext>
            </a:extLst>
          </p:cNvPr>
          <p:cNvCxnSpPr>
            <a:cxnSpLocks/>
            <a:stCxn id="90" idx="1"/>
            <a:endCxn id="92" idx="2"/>
          </p:cNvCxnSpPr>
          <p:nvPr/>
        </p:nvCxnSpPr>
        <p:spPr>
          <a:xfrm rot="10800000">
            <a:off x="5967494" y="2251917"/>
            <a:ext cx="3306862" cy="2186043"/>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linds(horizont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linds(horizont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blinds(horizontal)">
                                      <p:cBhvr>
                                        <p:cTn id="17" dur="500"/>
                                        <p:tgtEl>
                                          <p:spTgt spid="94"/>
                                        </p:tgtEl>
                                      </p:cBhvr>
                                    </p:animEffect>
                                  </p:childTnLst>
                                </p:cTn>
                              </p:par>
                              <p:par>
                                <p:cTn id="18" presetID="3" presetClass="entr" presetSubtype="10"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linds(horizontal)">
                                      <p:cBhvr>
                                        <p:cTn id="20" dur="500"/>
                                        <p:tgtEl>
                                          <p:spTgt spid="9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blinds(horizontal)">
                                      <p:cBhvr>
                                        <p:cTn id="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F3DE9FA-A20C-B2D5-AE50-F40622C39CFC}"/>
              </a:ext>
            </a:extLst>
          </p:cNvPr>
          <p:cNvPicPr>
            <a:picLocks noChangeAspect="1"/>
          </p:cNvPicPr>
          <p:nvPr/>
        </p:nvPicPr>
        <p:blipFill>
          <a:blip r:embed="rId3"/>
          <a:stretch>
            <a:fillRect/>
          </a:stretch>
        </p:blipFill>
        <p:spPr>
          <a:xfrm>
            <a:off x="6681911" y="2462678"/>
            <a:ext cx="4532921" cy="3491867"/>
          </a:xfrm>
          <a:prstGeom prst="rect">
            <a:avLst/>
          </a:prstGeom>
        </p:spPr>
      </p:pic>
      <p:pic>
        <p:nvPicPr>
          <p:cNvPr id="3" name="图片 2">
            <a:extLst>
              <a:ext uri="{FF2B5EF4-FFF2-40B4-BE49-F238E27FC236}">
                <a16:creationId xmlns:a16="http://schemas.microsoft.com/office/drawing/2014/main" id="{B014B1FE-A71D-33DC-1EAA-073B69D605DF}"/>
              </a:ext>
            </a:extLst>
          </p:cNvPr>
          <p:cNvPicPr>
            <a:picLocks noChangeAspect="1"/>
          </p:cNvPicPr>
          <p:nvPr/>
        </p:nvPicPr>
        <p:blipFill>
          <a:blip r:embed="rId4"/>
          <a:stretch>
            <a:fillRect/>
          </a:stretch>
        </p:blipFill>
        <p:spPr>
          <a:xfrm>
            <a:off x="1064249" y="2462679"/>
            <a:ext cx="4532921" cy="3491867"/>
          </a:xfrm>
          <a:prstGeom prst="rect">
            <a:avLst/>
          </a:prstGeom>
        </p:spPr>
      </p:pic>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Thresholds between Bipartite, Tripartite and Mixed Policies</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18</a:t>
            </a:fld>
            <a:endParaRPr lang="en-US" dirty="0"/>
          </a:p>
        </p:txBody>
      </p:sp>
      <p:sp>
        <p:nvSpPr>
          <p:cNvPr id="83" name="文本框 82">
            <a:extLst>
              <a:ext uri="{FF2B5EF4-FFF2-40B4-BE49-F238E27FC236}">
                <a16:creationId xmlns:a16="http://schemas.microsoft.com/office/drawing/2014/main" id="{E1337880-BE25-DF4D-BC6B-56AE856A810C}"/>
              </a:ext>
            </a:extLst>
          </p:cNvPr>
          <p:cNvSpPr txBox="1"/>
          <p:nvPr/>
        </p:nvSpPr>
        <p:spPr>
          <a:xfrm>
            <a:off x="1563079" y="5931820"/>
            <a:ext cx="3535263" cy="461665"/>
          </a:xfrm>
          <a:prstGeom prst="rect">
            <a:avLst/>
          </a:prstGeom>
        </p:spPr>
        <p:txBody>
          <a:bodyPr wrap="none" rtlCol="0">
            <a:spAutoFit/>
          </a:bodyPr>
          <a:lstStyle/>
          <a:p>
            <a:pPr algn="l"/>
            <a:r>
              <a:rPr kumimoji="1" lang="en-US" altLang="zh-CN" sz="2400" dirty="0">
                <a:latin typeface="Apple Braille" pitchFamily="2" charset="0"/>
              </a:rPr>
              <a:t>(a) Without decoherence</a:t>
            </a:r>
            <a:endParaRPr kumimoji="1" lang="zh-CN" altLang="en-US" sz="2400" dirty="0">
              <a:latin typeface="Apple Braille" pitchFamily="2" charset="0"/>
            </a:endParaRPr>
          </a:p>
        </p:txBody>
      </p:sp>
      <p:sp>
        <p:nvSpPr>
          <p:cNvPr id="84" name="文本框 83">
            <a:extLst>
              <a:ext uri="{FF2B5EF4-FFF2-40B4-BE49-F238E27FC236}">
                <a16:creationId xmlns:a16="http://schemas.microsoft.com/office/drawing/2014/main" id="{896C26C9-11D3-EF2D-8F94-8FA4BEF57E98}"/>
              </a:ext>
            </a:extLst>
          </p:cNvPr>
          <p:cNvSpPr txBox="1"/>
          <p:nvPr/>
        </p:nvSpPr>
        <p:spPr>
          <a:xfrm>
            <a:off x="7581861" y="5919798"/>
            <a:ext cx="3115276" cy="461665"/>
          </a:xfrm>
          <a:prstGeom prst="rect">
            <a:avLst/>
          </a:prstGeom>
        </p:spPr>
        <p:txBody>
          <a:bodyPr wrap="none" rtlCol="0">
            <a:spAutoFit/>
          </a:bodyPr>
          <a:lstStyle/>
          <a:p>
            <a:pPr algn="l"/>
            <a:r>
              <a:rPr kumimoji="1" lang="en-US" altLang="zh-CN" sz="2400" dirty="0">
                <a:latin typeface="Apple Braille" pitchFamily="2" charset="0"/>
              </a:rPr>
              <a:t>(b) With decoherence</a:t>
            </a:r>
            <a:endParaRPr kumimoji="1" lang="zh-CN" altLang="en-US" sz="2400" dirty="0">
              <a:latin typeface="Apple Braille" pitchFamily="2" charset="0"/>
            </a:endParaRPr>
          </a:p>
        </p:txBody>
      </p:sp>
      <p:grpSp>
        <p:nvGrpSpPr>
          <p:cNvPr id="88" name="组合 87">
            <a:extLst>
              <a:ext uri="{FF2B5EF4-FFF2-40B4-BE49-F238E27FC236}">
                <a16:creationId xmlns:a16="http://schemas.microsoft.com/office/drawing/2014/main" id="{86BB9244-FA11-675D-5D34-B3BFAF326009}"/>
              </a:ext>
            </a:extLst>
          </p:cNvPr>
          <p:cNvGrpSpPr/>
          <p:nvPr/>
        </p:nvGrpSpPr>
        <p:grpSpPr>
          <a:xfrm>
            <a:off x="4225927" y="3663894"/>
            <a:ext cx="486889" cy="396437"/>
            <a:chOff x="3756866" y="3923759"/>
            <a:chExt cx="486889" cy="396437"/>
          </a:xfrm>
        </p:grpSpPr>
        <p:sp>
          <p:nvSpPr>
            <p:cNvPr id="86" name="圆角矩形 29">
              <a:extLst>
                <a:ext uri="{FF2B5EF4-FFF2-40B4-BE49-F238E27FC236}">
                  <a16:creationId xmlns:a16="http://schemas.microsoft.com/office/drawing/2014/main" id="{A5679CA3-CF5F-49ED-D11D-C5DBEBBFDDC5}"/>
                </a:ext>
              </a:extLst>
            </p:cNvPr>
            <p:cNvSpPr/>
            <p:nvPr/>
          </p:nvSpPr>
          <p:spPr>
            <a:xfrm>
              <a:off x="3756866" y="3923759"/>
              <a:ext cx="486889" cy="396437"/>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a:extLst>
                <a:ext uri="{FF2B5EF4-FFF2-40B4-BE49-F238E27FC236}">
                  <a16:creationId xmlns:a16="http://schemas.microsoft.com/office/drawing/2014/main" id="{9E94DA10-C7B0-FE81-DFC1-49703F30BCA9}"/>
                </a:ext>
              </a:extLst>
            </p:cNvPr>
            <p:cNvSpPr/>
            <p:nvPr/>
          </p:nvSpPr>
          <p:spPr>
            <a:xfrm>
              <a:off x="3905942" y="4022867"/>
              <a:ext cx="188736" cy="198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9" name="组合 88">
            <a:extLst>
              <a:ext uri="{FF2B5EF4-FFF2-40B4-BE49-F238E27FC236}">
                <a16:creationId xmlns:a16="http://schemas.microsoft.com/office/drawing/2014/main" id="{5FC04140-E39C-B70A-956C-204D9E8FBA3A}"/>
              </a:ext>
            </a:extLst>
          </p:cNvPr>
          <p:cNvGrpSpPr/>
          <p:nvPr/>
        </p:nvGrpSpPr>
        <p:grpSpPr>
          <a:xfrm>
            <a:off x="10070013" y="3596583"/>
            <a:ext cx="486889" cy="396437"/>
            <a:chOff x="3756866" y="3923759"/>
            <a:chExt cx="486889" cy="396437"/>
          </a:xfrm>
        </p:grpSpPr>
        <p:sp>
          <p:nvSpPr>
            <p:cNvPr id="90" name="圆角矩形 29">
              <a:extLst>
                <a:ext uri="{FF2B5EF4-FFF2-40B4-BE49-F238E27FC236}">
                  <a16:creationId xmlns:a16="http://schemas.microsoft.com/office/drawing/2014/main" id="{68A49012-63BC-A78F-5120-4A66C8BD6CCF}"/>
                </a:ext>
              </a:extLst>
            </p:cNvPr>
            <p:cNvSpPr/>
            <p:nvPr/>
          </p:nvSpPr>
          <p:spPr>
            <a:xfrm>
              <a:off x="3756866" y="3923759"/>
              <a:ext cx="486889" cy="396437"/>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椭圆 90">
              <a:extLst>
                <a:ext uri="{FF2B5EF4-FFF2-40B4-BE49-F238E27FC236}">
                  <a16:creationId xmlns:a16="http://schemas.microsoft.com/office/drawing/2014/main" id="{5299A04B-BFCE-6961-D0AB-F8B67D8D71D8}"/>
                </a:ext>
              </a:extLst>
            </p:cNvPr>
            <p:cNvSpPr/>
            <p:nvPr/>
          </p:nvSpPr>
          <p:spPr>
            <a:xfrm>
              <a:off x="3905942" y="4022867"/>
              <a:ext cx="188736" cy="198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58F6A4BB-403A-453C-95DD-C2474C9EFB8A}"/>
                  </a:ext>
                </a:extLst>
              </p:cNvPr>
              <p:cNvSpPr txBox="1"/>
              <p:nvPr/>
            </p:nvSpPr>
            <p:spPr>
              <a:xfrm>
                <a:off x="3093534" y="1790251"/>
                <a:ext cx="5747920" cy="461665"/>
              </a:xfrm>
              <a:prstGeom prst="rect">
                <a:avLst/>
              </a:prstGeom>
              <a:ln w="19050">
                <a:solidFill>
                  <a:schemeClr val="tx1"/>
                </a:solidFill>
              </a:ln>
            </p:spPr>
            <p:txBody>
              <a:bodyPr wrap="none" rtlCol="0">
                <a:spAutoFit/>
              </a:bodyPr>
              <a:lstStyle/>
              <a:p>
                <a:pPr algn="l"/>
                <a:r>
                  <a:rPr kumimoji="1" lang="en-US" altLang="zh-CN" sz="2400" dirty="0">
                    <a:latin typeface="Apple Braille" pitchFamily="2" charset="0"/>
                  </a:rPr>
                  <a:t>These figures show the existence of </a:t>
                </a:r>
                <a14:m>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𝛽</m:t>
                        </m:r>
                      </m:e>
                      <m:sup>
                        <m:r>
                          <a:rPr kumimoji="1" lang="en-US" altLang="zh-CN" sz="2400" b="0" i="1" smtClean="0">
                            <a:latin typeface="Cambria Math" panose="02040503050406030204" pitchFamily="18" charset="0"/>
                          </a:rPr>
                          <m:t>𝑀𝑇</m:t>
                        </m:r>
                      </m:sup>
                    </m:sSup>
                  </m:oMath>
                </a14:m>
                <a:r>
                  <a:rPr kumimoji="1" lang="en-US" altLang="zh-CN" sz="2400" dirty="0">
                    <a:latin typeface="Apple Braille" pitchFamily="2" charset="0"/>
                  </a:rPr>
                  <a:t>.</a:t>
                </a:r>
                <a:endParaRPr kumimoji="1" lang="zh-CN" altLang="en-US" sz="2400" dirty="0">
                  <a:latin typeface="Apple Braille" pitchFamily="2" charset="0"/>
                </a:endParaRPr>
              </a:p>
            </p:txBody>
          </p:sp>
        </mc:Choice>
        <mc:Fallback xmlns="">
          <p:sp>
            <p:nvSpPr>
              <p:cNvPr id="92" name="文本框 91">
                <a:extLst>
                  <a:ext uri="{FF2B5EF4-FFF2-40B4-BE49-F238E27FC236}">
                    <a16:creationId xmlns:a16="http://schemas.microsoft.com/office/drawing/2014/main" id="{58F6A4BB-403A-453C-95DD-C2474C9EFB8A}"/>
                  </a:ext>
                </a:extLst>
              </p:cNvPr>
              <p:cNvSpPr txBox="1">
                <a:spLocks noRot="1" noChangeAspect="1" noMove="1" noResize="1" noEditPoints="1" noAdjustHandles="1" noChangeArrowheads="1" noChangeShapeType="1" noTextEdit="1"/>
              </p:cNvSpPr>
              <p:nvPr/>
            </p:nvSpPr>
            <p:spPr>
              <a:xfrm>
                <a:off x="3093534" y="1790251"/>
                <a:ext cx="5747920" cy="461665"/>
              </a:xfrm>
              <a:prstGeom prst="rect">
                <a:avLst/>
              </a:prstGeom>
              <a:blipFill>
                <a:blip r:embed="rId5"/>
                <a:stretch>
                  <a:fillRect l="-1319" t="-7692" r="-440" b="-23077"/>
                </a:stretch>
              </a:blipFill>
              <a:ln w="19050">
                <a:solidFill>
                  <a:schemeClr val="tx1"/>
                </a:solidFill>
              </a:ln>
            </p:spPr>
            <p:txBody>
              <a:bodyPr/>
              <a:lstStyle/>
              <a:p>
                <a:r>
                  <a:rPr lang="zh-CN" altLang="en-US">
                    <a:noFill/>
                  </a:rPr>
                  <a:t> </a:t>
                </a:r>
              </a:p>
            </p:txBody>
          </p:sp>
        </mc:Fallback>
      </mc:AlternateContent>
      <p:cxnSp>
        <p:nvCxnSpPr>
          <p:cNvPr id="94" name="曲线连接符 93">
            <a:extLst>
              <a:ext uri="{FF2B5EF4-FFF2-40B4-BE49-F238E27FC236}">
                <a16:creationId xmlns:a16="http://schemas.microsoft.com/office/drawing/2014/main" id="{73DCEC81-61F8-6256-739F-26CC571C7CE2}"/>
              </a:ext>
            </a:extLst>
          </p:cNvPr>
          <p:cNvCxnSpPr>
            <a:cxnSpLocks/>
            <a:stCxn id="86" idx="3"/>
            <a:endCxn id="92" idx="2"/>
          </p:cNvCxnSpPr>
          <p:nvPr/>
        </p:nvCxnSpPr>
        <p:spPr>
          <a:xfrm flipV="1">
            <a:off x="4712816" y="2251916"/>
            <a:ext cx="1254678" cy="1610197"/>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曲线连接符 95">
            <a:extLst>
              <a:ext uri="{FF2B5EF4-FFF2-40B4-BE49-F238E27FC236}">
                <a16:creationId xmlns:a16="http://schemas.microsoft.com/office/drawing/2014/main" id="{40A5DD1D-FCC8-2EDA-A69C-D41B9AE1ED45}"/>
              </a:ext>
            </a:extLst>
          </p:cNvPr>
          <p:cNvCxnSpPr>
            <a:cxnSpLocks/>
            <a:stCxn id="90" idx="1"/>
            <a:endCxn id="92" idx="2"/>
          </p:cNvCxnSpPr>
          <p:nvPr/>
        </p:nvCxnSpPr>
        <p:spPr>
          <a:xfrm rot="10800000">
            <a:off x="5967495" y="2251916"/>
            <a:ext cx="4102519" cy="1542886"/>
          </a:xfrm>
          <a:prstGeom prst="curved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5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linds(horizont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linds(horizont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blinds(horizontal)">
                                      <p:cBhvr>
                                        <p:cTn id="17" dur="500"/>
                                        <p:tgtEl>
                                          <p:spTgt spid="94"/>
                                        </p:tgtEl>
                                      </p:cBhvr>
                                    </p:animEffect>
                                  </p:childTnLst>
                                </p:cTn>
                              </p:par>
                              <p:par>
                                <p:cTn id="18" presetID="3" presetClass="entr" presetSubtype="10"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linds(horizontal)">
                                      <p:cBhvr>
                                        <p:cTn id="20" dur="500"/>
                                        <p:tgtEl>
                                          <p:spTgt spid="9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blinds(horizontal)">
                                      <p:cBhvr>
                                        <p:cTn id="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a Threshold-based Optimal Policy</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19</a:t>
            </a:fld>
            <a:endParaRPr lang="en-US" dirty="0"/>
          </a:p>
        </p:txBody>
      </p:sp>
      <p:pic>
        <p:nvPicPr>
          <p:cNvPr id="9" name="图片 8">
            <a:extLst>
              <a:ext uri="{FF2B5EF4-FFF2-40B4-BE49-F238E27FC236}">
                <a16:creationId xmlns:a16="http://schemas.microsoft.com/office/drawing/2014/main" id="{786BD747-DAE3-FFAE-BB1F-A70819B0499B}"/>
              </a:ext>
            </a:extLst>
          </p:cNvPr>
          <p:cNvPicPr>
            <a:picLocks noChangeAspect="1"/>
          </p:cNvPicPr>
          <p:nvPr/>
        </p:nvPicPr>
        <p:blipFill>
          <a:blip r:embed="rId3"/>
          <a:stretch>
            <a:fillRect/>
          </a:stretch>
        </p:blipFill>
        <p:spPr>
          <a:xfrm>
            <a:off x="3600697" y="2992597"/>
            <a:ext cx="4905771" cy="2433571"/>
          </a:xfrm>
          <a:prstGeom prst="rect">
            <a:avLst/>
          </a:prstGeom>
        </p:spPr>
      </p:pic>
      <p:sp>
        <p:nvSpPr>
          <p:cNvPr id="12" name="文本框 11">
            <a:extLst>
              <a:ext uri="{FF2B5EF4-FFF2-40B4-BE49-F238E27FC236}">
                <a16:creationId xmlns:a16="http://schemas.microsoft.com/office/drawing/2014/main" id="{FAD193BA-A109-25B0-6DF9-AB483CCD527B}"/>
              </a:ext>
            </a:extLst>
          </p:cNvPr>
          <p:cNvSpPr txBox="1"/>
          <p:nvPr/>
        </p:nvSpPr>
        <p:spPr>
          <a:xfrm>
            <a:off x="5007974" y="5536127"/>
            <a:ext cx="3044744" cy="461665"/>
          </a:xfrm>
          <a:prstGeom prst="rect">
            <a:avLst/>
          </a:prstGeom>
        </p:spPr>
        <p:txBody>
          <a:bodyPr wrap="none" rtlCol="0">
            <a:spAutoFit/>
          </a:bodyPr>
          <a:lstStyle/>
          <a:p>
            <a:pPr algn="l"/>
            <a:r>
              <a:rPr kumimoji="1" lang="en-US" altLang="zh-CN" sz="2400" dirty="0">
                <a:latin typeface="Apple Braille" pitchFamily="2" charset="0"/>
              </a:rPr>
              <a:t>Without decoherence</a:t>
            </a:r>
            <a:endParaRPr kumimoji="1" lang="zh-CN" altLang="en-US" sz="2400" dirty="0">
              <a:latin typeface="Apple Braille" pitchFamily="2" charset="0"/>
            </a:endParaRPr>
          </a:p>
        </p:txBody>
      </p:sp>
      <p:sp>
        <p:nvSpPr>
          <p:cNvPr id="13" name="矩形 12">
            <a:extLst>
              <a:ext uri="{FF2B5EF4-FFF2-40B4-BE49-F238E27FC236}">
                <a16:creationId xmlns:a16="http://schemas.microsoft.com/office/drawing/2014/main" id="{4548E30D-9DA9-1FB2-26F7-88B9BD655B2C}"/>
              </a:ext>
            </a:extLst>
          </p:cNvPr>
          <p:cNvSpPr/>
          <p:nvPr/>
        </p:nvSpPr>
        <p:spPr>
          <a:xfrm>
            <a:off x="3707823" y="3613665"/>
            <a:ext cx="4681415" cy="244231"/>
          </a:xfrm>
          <a:prstGeom prst="rect">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F7A46941-D8FB-1250-87B5-9EBA70D5C26E}"/>
              </a:ext>
            </a:extLst>
          </p:cNvPr>
          <p:cNvSpPr/>
          <p:nvPr/>
        </p:nvSpPr>
        <p:spPr>
          <a:xfrm>
            <a:off x="6138408" y="3613665"/>
            <a:ext cx="314840" cy="1732165"/>
          </a:xfrm>
          <a:prstGeom prst="rect">
            <a:avLst/>
          </a:prstGeom>
          <a:noFill/>
          <a:ln w="222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B30548C1-3FF8-71B3-221A-3217F8784C56}"/>
              </a:ext>
            </a:extLst>
          </p:cNvPr>
          <p:cNvSpPr/>
          <p:nvPr/>
        </p:nvSpPr>
        <p:spPr>
          <a:xfrm>
            <a:off x="3707822" y="5099991"/>
            <a:ext cx="4681415" cy="24423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388AC9B9-EB76-87A9-C7F0-83C89352A0B9}"/>
                  </a:ext>
                </a:extLst>
              </p:cNvPr>
              <p:cNvSpPr txBox="1"/>
              <p:nvPr/>
            </p:nvSpPr>
            <p:spPr>
              <a:xfrm>
                <a:off x="750765" y="2007546"/>
                <a:ext cx="10437344" cy="400110"/>
              </a:xfrm>
              <a:prstGeom prst="rect">
                <a:avLst/>
              </a:prstGeom>
              <a:ln w="19050">
                <a:solidFill>
                  <a:schemeClr val="tx1"/>
                </a:solidFill>
              </a:ln>
            </p:spPr>
            <p:txBody>
              <a:bodyPr wrap="none" rtlCol="0">
                <a:spAutoFit/>
              </a:bodyPr>
              <a:lstStyle/>
              <a:p>
                <a:pPr algn="l"/>
                <a:r>
                  <a:rPr kumimoji="1" lang="en-US" altLang="zh-CN" sz="2000" dirty="0">
                    <a:latin typeface="Apple Braille" pitchFamily="2" charset="0"/>
                  </a:rPr>
                  <a:t>The optimal policy changes from the </a:t>
                </a:r>
                <a:r>
                  <a:rPr kumimoji="1" lang="en-US" altLang="zh-CN" sz="2000" dirty="0">
                    <a:solidFill>
                      <a:srgbClr val="7D2883"/>
                    </a:solidFill>
                    <a:latin typeface="Apple Braille" pitchFamily="2" charset="0"/>
                  </a:rPr>
                  <a:t>bipartite policy </a:t>
                </a:r>
                <a:r>
                  <a:rPr kumimoji="1" lang="en-US" altLang="zh-CN" sz="2000" dirty="0">
                    <a:latin typeface="Apple Braille" pitchFamily="2" charset="0"/>
                  </a:rPr>
                  <a:t>to the </a:t>
                </a:r>
                <a:r>
                  <a:rPr kumimoji="1" lang="en-US" altLang="zh-CN" sz="2000" dirty="0">
                    <a:solidFill>
                      <a:srgbClr val="7D2883"/>
                    </a:solidFill>
                    <a:latin typeface="Apple Braille" pitchFamily="2" charset="0"/>
                  </a:rPr>
                  <a:t>tripartite policy </a:t>
                </a:r>
                <a:r>
                  <a:rPr kumimoji="1" lang="en-US" altLang="zh-CN" sz="2000" dirty="0">
                    <a:latin typeface="Apple Braille" pitchFamily="2" charset="0"/>
                  </a:rPr>
                  <a:t>as </a:t>
                </a:r>
                <a14:m>
                  <m:oMath xmlns:m="http://schemas.openxmlformats.org/officeDocument/2006/math">
                    <m:r>
                      <a:rPr kumimoji="1" lang="en-US" altLang="zh-CN" sz="2000" b="0" i="1" smtClean="0">
                        <a:latin typeface="Cambria Math" panose="02040503050406030204" pitchFamily="18" charset="0"/>
                      </a:rPr>
                      <m:t>𝛽</m:t>
                    </m:r>
                  </m:oMath>
                </a14:m>
                <a:r>
                  <a:rPr kumimoji="1" lang="en-US" altLang="zh-CN" sz="2000" dirty="0">
                    <a:latin typeface="Apple Braille" pitchFamily="2" charset="0"/>
                  </a:rPr>
                  <a:t> increases.</a:t>
                </a:r>
                <a:endParaRPr kumimoji="1" lang="zh-CN" altLang="en-US" sz="2000" dirty="0">
                  <a:latin typeface="Apple Braille" pitchFamily="2" charset="0"/>
                </a:endParaRPr>
              </a:p>
            </p:txBody>
          </p:sp>
        </mc:Choice>
        <mc:Fallback>
          <p:sp>
            <p:nvSpPr>
              <p:cNvPr id="16" name="文本框 15">
                <a:extLst>
                  <a:ext uri="{FF2B5EF4-FFF2-40B4-BE49-F238E27FC236}">
                    <a16:creationId xmlns:a16="http://schemas.microsoft.com/office/drawing/2014/main" id="{388AC9B9-EB76-87A9-C7F0-83C89352A0B9}"/>
                  </a:ext>
                </a:extLst>
              </p:cNvPr>
              <p:cNvSpPr txBox="1">
                <a:spLocks noRot="1" noChangeAspect="1" noMove="1" noResize="1" noEditPoints="1" noAdjustHandles="1" noChangeArrowheads="1" noChangeShapeType="1" noTextEdit="1"/>
              </p:cNvSpPr>
              <p:nvPr/>
            </p:nvSpPr>
            <p:spPr>
              <a:xfrm>
                <a:off x="750765" y="2007546"/>
                <a:ext cx="10437344" cy="400110"/>
              </a:xfrm>
              <a:prstGeom prst="rect">
                <a:avLst/>
              </a:prstGeom>
              <a:blipFill>
                <a:blip r:embed="rId4"/>
                <a:stretch>
                  <a:fillRect l="-485" t="-2941" b="-23529"/>
                </a:stretch>
              </a:blipFill>
              <a:ln w="19050">
                <a:solidFill>
                  <a:schemeClr val="tx1"/>
                </a:solidFill>
              </a:ln>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1EF04F08-9D75-C135-6DC2-124F6D98A1F0}"/>
              </a:ext>
            </a:extLst>
          </p:cNvPr>
          <p:cNvSpPr txBox="1"/>
          <p:nvPr/>
        </p:nvSpPr>
        <p:spPr>
          <a:xfrm>
            <a:off x="750765" y="2885772"/>
            <a:ext cx="247311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bipartite region</a:t>
            </a:r>
            <a:endParaRPr kumimoji="1" lang="zh-CN" altLang="en-US" dirty="0">
              <a:latin typeface="Apple Braille" pitchFamily="2" charset="0"/>
            </a:endParaRPr>
          </a:p>
        </p:txBody>
      </p:sp>
      <p:sp>
        <p:nvSpPr>
          <p:cNvPr id="18" name="文本框 17">
            <a:extLst>
              <a:ext uri="{FF2B5EF4-FFF2-40B4-BE49-F238E27FC236}">
                <a16:creationId xmlns:a16="http://schemas.microsoft.com/office/drawing/2014/main" id="{AFF47452-A816-E11A-1D37-25290EF32C41}"/>
              </a:ext>
            </a:extLst>
          </p:cNvPr>
          <p:cNvSpPr txBox="1"/>
          <p:nvPr/>
        </p:nvSpPr>
        <p:spPr>
          <a:xfrm>
            <a:off x="809014" y="4479747"/>
            <a:ext cx="252120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tripartite region</a:t>
            </a:r>
            <a:endParaRPr kumimoji="1" lang="zh-CN" altLang="en-US" dirty="0">
              <a:latin typeface="Apple Braille" pitchFamily="2" charset="0"/>
            </a:endParaRPr>
          </a:p>
        </p:txBody>
      </p:sp>
      <p:cxnSp>
        <p:nvCxnSpPr>
          <p:cNvPr id="20" name="曲线连接符 19">
            <a:extLst>
              <a:ext uri="{FF2B5EF4-FFF2-40B4-BE49-F238E27FC236}">
                <a16:creationId xmlns:a16="http://schemas.microsoft.com/office/drawing/2014/main" id="{92F9EF08-C11D-A7CA-CE2F-361C846CCE81}"/>
              </a:ext>
            </a:extLst>
          </p:cNvPr>
          <p:cNvCxnSpPr>
            <a:cxnSpLocks/>
            <a:stCxn id="13" idx="1"/>
            <a:endCxn id="17" idx="3"/>
          </p:cNvCxnSpPr>
          <p:nvPr/>
        </p:nvCxnSpPr>
        <p:spPr>
          <a:xfrm rot="10800000">
            <a:off x="3223879" y="3070439"/>
            <a:ext cx="483945" cy="665343"/>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曲线连接符 24">
            <a:extLst>
              <a:ext uri="{FF2B5EF4-FFF2-40B4-BE49-F238E27FC236}">
                <a16:creationId xmlns:a16="http://schemas.microsoft.com/office/drawing/2014/main" id="{723F6B48-1501-62B0-E42F-06475FC925BF}"/>
              </a:ext>
            </a:extLst>
          </p:cNvPr>
          <p:cNvCxnSpPr>
            <a:cxnSpLocks/>
            <a:stCxn id="15" idx="1"/>
            <a:endCxn id="18" idx="3"/>
          </p:cNvCxnSpPr>
          <p:nvPr/>
        </p:nvCxnSpPr>
        <p:spPr>
          <a:xfrm rot="10800000">
            <a:off x="3330218" y="4664413"/>
            <a:ext cx="377605" cy="55769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圆角矩形 22">
            <a:extLst>
              <a:ext uri="{FF2B5EF4-FFF2-40B4-BE49-F238E27FC236}">
                <a16:creationId xmlns:a16="http://schemas.microsoft.com/office/drawing/2014/main" id="{5A52990A-F6D2-9EE5-9986-67C56470F31B}"/>
              </a:ext>
            </a:extLst>
          </p:cNvPr>
          <p:cNvSpPr/>
          <p:nvPr/>
        </p:nvSpPr>
        <p:spPr>
          <a:xfrm>
            <a:off x="4871677" y="3313476"/>
            <a:ext cx="3517560" cy="244232"/>
          </a:xfrm>
          <a:prstGeom prst="roundRect">
            <a:avLst/>
          </a:prstGeom>
          <a:no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曲线连接符 26">
            <a:extLst>
              <a:ext uri="{FF2B5EF4-FFF2-40B4-BE49-F238E27FC236}">
                <a16:creationId xmlns:a16="http://schemas.microsoft.com/office/drawing/2014/main" id="{100C5032-ECA4-DB61-E39E-35E5772D06D5}"/>
              </a:ext>
            </a:extLst>
          </p:cNvPr>
          <p:cNvCxnSpPr>
            <a:cxnSpLocks/>
          </p:cNvCxnSpPr>
          <p:nvPr/>
        </p:nvCxnSpPr>
        <p:spPr>
          <a:xfrm flipV="1">
            <a:off x="8389236" y="3136796"/>
            <a:ext cx="387712" cy="298797"/>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BB2BC286-4694-7FA5-CDFE-EE0B1CDFE0A9}"/>
              </a:ext>
            </a:extLst>
          </p:cNvPr>
          <p:cNvSpPr txBox="1"/>
          <p:nvPr/>
        </p:nvSpPr>
        <p:spPr>
          <a:xfrm>
            <a:off x="8776948" y="2966994"/>
            <a:ext cx="3151554" cy="646331"/>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State: the number of existing link-level entanglements</a:t>
            </a:r>
            <a:endParaRPr kumimoji="1" lang="zh-CN" altLang="en-US" dirty="0">
              <a:latin typeface="Apple Braille" pitchFamily="2" charset="0"/>
            </a:endParaRPr>
          </a:p>
        </p:txBody>
      </p:sp>
      <p:cxnSp>
        <p:nvCxnSpPr>
          <p:cNvPr id="31" name="曲线连接符 30">
            <a:extLst>
              <a:ext uri="{FF2B5EF4-FFF2-40B4-BE49-F238E27FC236}">
                <a16:creationId xmlns:a16="http://schemas.microsoft.com/office/drawing/2014/main" id="{5AD636CE-1B05-A1ED-2C28-E841E34A1B2E}"/>
              </a:ext>
            </a:extLst>
          </p:cNvPr>
          <p:cNvCxnSpPr>
            <a:cxnSpLocks/>
            <a:stCxn id="15" idx="3"/>
            <a:endCxn id="34" idx="1"/>
          </p:cNvCxnSpPr>
          <p:nvPr/>
        </p:nvCxnSpPr>
        <p:spPr>
          <a:xfrm>
            <a:off x="8389237" y="5222107"/>
            <a:ext cx="440539" cy="417931"/>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4761D9F0-067C-19BD-6F31-AC95117AFF27}"/>
              </a:ext>
            </a:extLst>
          </p:cNvPr>
          <p:cNvSpPr txBox="1"/>
          <p:nvPr/>
        </p:nvSpPr>
        <p:spPr>
          <a:xfrm>
            <a:off x="8776948" y="3832633"/>
            <a:ext cx="1727126"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Bipartite policy</a:t>
            </a:r>
            <a:endParaRPr kumimoji="1" lang="zh-CN" altLang="en-US" dirty="0">
              <a:latin typeface="Apple Braille" pitchFamily="2" charset="0"/>
            </a:endParaRPr>
          </a:p>
        </p:txBody>
      </p:sp>
      <p:sp>
        <p:nvSpPr>
          <p:cNvPr id="34" name="文本框 33">
            <a:extLst>
              <a:ext uri="{FF2B5EF4-FFF2-40B4-BE49-F238E27FC236}">
                <a16:creationId xmlns:a16="http://schemas.microsoft.com/office/drawing/2014/main" id="{AE4FF6CF-0C99-5FF3-9B58-DBB9CE51E1F4}"/>
              </a:ext>
            </a:extLst>
          </p:cNvPr>
          <p:cNvSpPr txBox="1"/>
          <p:nvPr/>
        </p:nvSpPr>
        <p:spPr>
          <a:xfrm>
            <a:off x="8829776" y="5455372"/>
            <a:ext cx="1820296"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Tripartite policy</a:t>
            </a:r>
            <a:endParaRPr kumimoji="1" lang="zh-CN" altLang="en-US" dirty="0">
              <a:latin typeface="Apple Braille" pitchFamily="2" charset="0"/>
            </a:endParaRPr>
          </a:p>
        </p:txBody>
      </p:sp>
      <p:cxnSp>
        <p:nvCxnSpPr>
          <p:cNvPr id="36" name="曲线连接符 35">
            <a:extLst>
              <a:ext uri="{FF2B5EF4-FFF2-40B4-BE49-F238E27FC236}">
                <a16:creationId xmlns:a16="http://schemas.microsoft.com/office/drawing/2014/main" id="{7BDA8838-828C-F35E-EE7B-532B6C531023}"/>
              </a:ext>
            </a:extLst>
          </p:cNvPr>
          <p:cNvCxnSpPr>
            <a:cxnSpLocks/>
            <a:stCxn id="13" idx="3"/>
            <a:endCxn id="32" idx="1"/>
          </p:cNvCxnSpPr>
          <p:nvPr/>
        </p:nvCxnSpPr>
        <p:spPr>
          <a:xfrm>
            <a:off x="8389238" y="3735781"/>
            <a:ext cx="387710" cy="2815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曲线连接符 43">
            <a:extLst>
              <a:ext uri="{FF2B5EF4-FFF2-40B4-BE49-F238E27FC236}">
                <a16:creationId xmlns:a16="http://schemas.microsoft.com/office/drawing/2014/main" id="{5F84E49B-F884-9DBC-AC7B-D9528500B492}"/>
              </a:ext>
            </a:extLst>
          </p:cNvPr>
          <p:cNvCxnSpPr>
            <a:cxnSpLocks/>
            <a:stCxn id="14" idx="3"/>
            <a:endCxn id="45" idx="1"/>
          </p:cNvCxnSpPr>
          <p:nvPr/>
        </p:nvCxnSpPr>
        <p:spPr>
          <a:xfrm>
            <a:off x="6453248" y="4479748"/>
            <a:ext cx="2323700" cy="296806"/>
          </a:xfrm>
          <a:prstGeom prst="curvedConnector3">
            <a:avLst>
              <a:gd name="adj1" fmla="val 5429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FF39DE82-9D62-AACE-58C4-0C5F6112C132}"/>
              </a:ext>
            </a:extLst>
          </p:cNvPr>
          <p:cNvSpPr txBox="1"/>
          <p:nvPr/>
        </p:nvSpPr>
        <p:spPr>
          <a:xfrm>
            <a:off x="8776948" y="4591888"/>
            <a:ext cx="2926795"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State-dependent transition</a:t>
            </a:r>
            <a:endParaRPr kumimoji="1" lang="zh-CN" altLang="en-US" dirty="0">
              <a:latin typeface="Apple Braille" pitchFamily="2" charset="0"/>
            </a:endParaRPr>
          </a:p>
        </p:txBody>
      </p:sp>
    </p:spTree>
    <p:extLst>
      <p:ext uri="{BB962C8B-B14F-4D97-AF65-F5344CB8AC3E}">
        <p14:creationId xmlns:p14="http://schemas.microsoft.com/office/powerpoint/2010/main" val="12990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par>
                                <p:cTn id="21" presetID="5"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linds(horizontal)">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1"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linds(horizontal)">
                                      <p:cBhvr>
                                        <p:cTn id="78" dur="500"/>
                                        <p:tgtEl>
                                          <p:spTgt spid="4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linds(horizontal)">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1" animBg="1"/>
      <p:bldP spid="15" grpId="0" animBg="1"/>
      <p:bldP spid="16" grpId="0" animBg="1"/>
      <p:bldP spid="17" grpId="0" animBg="1"/>
      <p:bldP spid="18" grpId="0" animBg="1"/>
      <p:bldP spid="23" grpId="0" animBg="1"/>
      <p:bldP spid="30" grpId="0" animBg="1"/>
      <p:bldP spid="32" grpId="0" animBg="1"/>
      <p:bldP spid="3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19908-2A17-BBAD-4FA9-CF0079389C28}"/>
              </a:ext>
            </a:extLst>
          </p:cNvPr>
          <p:cNvSpPr>
            <a:spLocks noGrp="1"/>
          </p:cNvSpPr>
          <p:nvPr>
            <p:ph type="dt" sz="half" idx="10"/>
          </p:nvPr>
        </p:nvSpPr>
        <p:spPr/>
        <p:txBody>
          <a:bodyPr/>
          <a:lstStyle/>
          <a:p>
            <a:r>
              <a:rPr lang="en-US" altLang="zh-CN"/>
              <a:t>7 May 2025</a:t>
            </a:r>
            <a:endParaRPr lang="en-US" dirty="0"/>
          </a:p>
        </p:txBody>
      </p:sp>
      <p:sp>
        <p:nvSpPr>
          <p:cNvPr id="3" name="Title 2">
            <a:extLst>
              <a:ext uri="{FF2B5EF4-FFF2-40B4-BE49-F238E27FC236}">
                <a16:creationId xmlns:a16="http://schemas.microsoft.com/office/drawing/2014/main" id="{09181E54-9AA6-E124-B3BB-EEF0617448E1}"/>
              </a:ext>
            </a:extLst>
          </p:cNvPr>
          <p:cNvSpPr>
            <a:spLocks noGrp="1"/>
          </p:cNvSpPr>
          <p:nvPr>
            <p:ph type="ctrTitle"/>
          </p:nvPr>
        </p:nvSpPr>
        <p:spPr>
          <a:xfrm>
            <a:off x="385859" y="148127"/>
            <a:ext cx="8405360" cy="813331"/>
          </a:xfrm>
        </p:spPr>
        <p:txBody>
          <a:bodyPr/>
          <a:lstStyle/>
          <a:p>
            <a:r>
              <a:rPr lang="en-US" altLang="zh-CN" dirty="0">
                <a:latin typeface="Apple Braille" pitchFamily="2" charset="0"/>
              </a:rPr>
              <a:t>Outline</a:t>
            </a:r>
            <a:endParaRPr lang="en-US" dirty="0">
              <a:latin typeface="Apple Braille" pitchFamily="2" charset="0"/>
            </a:endParaRPr>
          </a:p>
        </p:txBody>
      </p:sp>
      <p:sp>
        <p:nvSpPr>
          <p:cNvPr id="4" name="Subtitle 3">
            <a:extLst>
              <a:ext uri="{FF2B5EF4-FFF2-40B4-BE49-F238E27FC236}">
                <a16:creationId xmlns:a16="http://schemas.microsoft.com/office/drawing/2014/main" id="{F68E68BF-4583-CB64-E57C-B7B778121459}"/>
              </a:ext>
            </a:extLst>
          </p:cNvPr>
          <p:cNvSpPr>
            <a:spLocks noGrp="1"/>
          </p:cNvSpPr>
          <p:nvPr>
            <p:ph type="subTitle" idx="1"/>
          </p:nvPr>
        </p:nvSpPr>
        <p:spPr>
          <a:xfrm>
            <a:off x="397979" y="862226"/>
            <a:ext cx="8881193" cy="5659081"/>
          </a:xfrm>
        </p:spPr>
        <p:txBody>
          <a:bodyPr>
            <a:normAutofit/>
          </a:bodyPr>
          <a:lstStyle/>
          <a:p>
            <a:pPr marL="285750" indent="-285750">
              <a:buFont typeface="Arial" panose="020B0604020202020204" pitchFamily="34" charset="0"/>
              <a:buChar char="•"/>
            </a:pPr>
            <a:r>
              <a:rPr lang="en-US" altLang="zh-CN" sz="2800" dirty="0">
                <a:latin typeface="Apple Braille" pitchFamily="2" charset="0"/>
              </a:rPr>
              <a:t>Introduction</a:t>
            </a:r>
          </a:p>
          <a:p>
            <a:pPr marL="742950" lvl="1" indent="-285750" algn="l">
              <a:buFont typeface="Arial" panose="020B0604020202020204" pitchFamily="34" charset="0"/>
              <a:buChar char="•"/>
            </a:pPr>
            <a:r>
              <a:rPr lang="en-US" altLang="zh-CN" sz="2800" dirty="0">
                <a:latin typeface="Apple Braille" pitchFamily="2" charset="0"/>
              </a:rPr>
              <a:t>Quantum Switch</a:t>
            </a:r>
          </a:p>
          <a:p>
            <a:pPr marL="742950" lvl="1" indent="-285750" algn="l">
              <a:buFont typeface="Arial" panose="020B0604020202020204" pitchFamily="34" charset="0"/>
              <a:buChar char="•"/>
            </a:pPr>
            <a:r>
              <a:rPr lang="en-US" altLang="zh-CN" sz="2800" dirty="0">
                <a:latin typeface="Apple Braille" pitchFamily="2" charset="0"/>
              </a:rPr>
              <a:t>Quantum</a:t>
            </a:r>
            <a:r>
              <a:rPr lang="zh-CN" altLang="en-US" sz="2800" dirty="0">
                <a:latin typeface="Apple Braille" pitchFamily="2" charset="0"/>
              </a:rPr>
              <a:t> </a:t>
            </a:r>
            <a:r>
              <a:rPr lang="en-US" altLang="zh-CN" sz="2800" dirty="0">
                <a:latin typeface="Apple Braille" pitchFamily="2" charset="0"/>
              </a:rPr>
              <a:t>Entanglement</a:t>
            </a:r>
            <a:r>
              <a:rPr lang="zh-CN" altLang="en-US" sz="2800" dirty="0">
                <a:latin typeface="Apple Braille" pitchFamily="2" charset="0"/>
              </a:rPr>
              <a:t> </a:t>
            </a:r>
            <a:r>
              <a:rPr lang="en-US" altLang="zh-CN" sz="2800" dirty="0">
                <a:latin typeface="Apple Braille" pitchFamily="2" charset="0"/>
              </a:rPr>
              <a:t>and</a:t>
            </a:r>
            <a:r>
              <a:rPr lang="zh-CN" altLang="en-US" sz="2800" dirty="0">
                <a:latin typeface="Apple Braille" pitchFamily="2" charset="0"/>
              </a:rPr>
              <a:t> </a:t>
            </a:r>
            <a:r>
              <a:rPr lang="en-US" altLang="zh-CN" sz="2800" dirty="0">
                <a:latin typeface="Apple Braille" pitchFamily="2" charset="0"/>
              </a:rPr>
              <a:t>Basis</a:t>
            </a:r>
            <a:r>
              <a:rPr lang="zh-CN" altLang="en-US" sz="2800" dirty="0">
                <a:latin typeface="Apple Braille" pitchFamily="2" charset="0"/>
              </a:rPr>
              <a:t> </a:t>
            </a:r>
            <a:r>
              <a:rPr lang="en-US" altLang="zh-CN" sz="2800" dirty="0">
                <a:latin typeface="Apple Braille" pitchFamily="2" charset="0"/>
              </a:rPr>
              <a:t>Measurement</a:t>
            </a:r>
            <a:endParaRPr lang="en-US" sz="2800" dirty="0">
              <a:latin typeface="Apple Braille" pitchFamily="2" charset="0"/>
            </a:endParaRPr>
          </a:p>
          <a:p>
            <a:pPr marL="742950" lvl="1" indent="-285750" algn="l">
              <a:buFont typeface="Arial" panose="020B0604020202020204" pitchFamily="34" charset="0"/>
              <a:buChar char="•"/>
            </a:pPr>
            <a:r>
              <a:rPr lang="en-US" sz="2800" dirty="0">
                <a:latin typeface="Apple Braille" pitchFamily="2" charset="0"/>
              </a:rPr>
              <a:t>Weighted Throughput</a:t>
            </a:r>
          </a:p>
          <a:p>
            <a:pPr marL="742950" lvl="1" indent="-285750" algn="l">
              <a:buFont typeface="Arial" panose="020B0604020202020204" pitchFamily="34" charset="0"/>
              <a:buChar char="•"/>
            </a:pPr>
            <a:r>
              <a:rPr lang="en-US" sz="2800" dirty="0">
                <a:latin typeface="Apple Braille" pitchFamily="2" charset="0"/>
              </a:rPr>
              <a:t>Contributions</a:t>
            </a:r>
          </a:p>
          <a:p>
            <a:pPr marL="285750" indent="-285750">
              <a:buFont typeface="Arial" panose="020B0604020202020204" pitchFamily="34" charset="0"/>
              <a:buChar char="•"/>
            </a:pPr>
            <a:r>
              <a:rPr lang="en-US" sz="2800" dirty="0">
                <a:latin typeface="Apple Braille" pitchFamily="2" charset="0"/>
              </a:rPr>
              <a:t>System Model</a:t>
            </a:r>
          </a:p>
          <a:p>
            <a:pPr marL="742950" lvl="1" indent="-285750" algn="l">
              <a:buFont typeface="Arial" panose="020B0604020202020204" pitchFamily="34" charset="0"/>
              <a:buChar char="•"/>
            </a:pPr>
            <a:r>
              <a:rPr lang="en-US" sz="2800" dirty="0">
                <a:latin typeface="Apple Braille" pitchFamily="2" charset="0"/>
              </a:rPr>
              <a:t>Dynamics of a Quantum Switch</a:t>
            </a:r>
          </a:p>
          <a:p>
            <a:pPr marL="742950" lvl="1" indent="-285750" algn="l">
              <a:buFont typeface="Arial" panose="020B0604020202020204" pitchFamily="34" charset="0"/>
              <a:buChar char="•"/>
            </a:pPr>
            <a:r>
              <a:rPr lang="en-US" sz="2800" dirty="0">
                <a:latin typeface="Apple Braille" pitchFamily="2" charset="0"/>
              </a:rPr>
              <a:t>Markov Decision Processes (MDP) Formulation</a:t>
            </a:r>
          </a:p>
          <a:p>
            <a:pPr marL="285750" indent="-285750">
              <a:buFont typeface="Arial" panose="020B0604020202020204" pitchFamily="34" charset="0"/>
              <a:buChar char="•"/>
            </a:pPr>
            <a:r>
              <a:rPr lang="en-US" sz="2800" dirty="0">
                <a:latin typeface="Apple Braille" pitchFamily="2" charset="0"/>
              </a:rPr>
              <a:t>Theoretical Analysis</a:t>
            </a:r>
          </a:p>
          <a:p>
            <a:pPr marL="742950" lvl="1" indent="-285750" algn="l">
              <a:buFont typeface="Arial" panose="020B0604020202020204" pitchFamily="34" charset="0"/>
              <a:buChar char="•"/>
            </a:pPr>
            <a:r>
              <a:rPr lang="en-US" sz="2800" dirty="0">
                <a:latin typeface="Apple Braille" pitchFamily="2" charset="0"/>
              </a:rPr>
              <a:t>Bipartite Policy vs. Tripartite Policy</a:t>
            </a:r>
          </a:p>
          <a:p>
            <a:pPr marL="742950" lvl="1" indent="-285750" algn="l">
              <a:buFont typeface="Arial" panose="020B0604020202020204" pitchFamily="34" charset="0"/>
              <a:buChar char="•"/>
            </a:pPr>
            <a:r>
              <a:rPr lang="en-US" sz="2800" dirty="0">
                <a:latin typeface="Apple Braille" pitchFamily="2" charset="0"/>
              </a:rPr>
              <a:t>Mixed Policy vs. Bipartite/Tripartite Policy</a:t>
            </a:r>
          </a:p>
          <a:p>
            <a:pPr marL="285750" indent="-285750">
              <a:buFont typeface="Arial" panose="020B0604020202020204" pitchFamily="34" charset="0"/>
              <a:buChar char="•"/>
            </a:pPr>
            <a:r>
              <a:rPr lang="en-US" sz="2800" dirty="0">
                <a:latin typeface="Apple Braille" pitchFamily="2" charset="0"/>
              </a:rPr>
              <a:t>Numerical Experiments</a:t>
            </a:r>
          </a:p>
          <a:p>
            <a:pPr marL="742950" lvl="1" indent="-285750" algn="l">
              <a:buFont typeface="Arial" panose="020B0604020202020204" pitchFamily="34" charset="0"/>
              <a:buChar char="•"/>
            </a:pPr>
            <a:endParaRPr lang="en-US" sz="2800" dirty="0"/>
          </a:p>
          <a:p>
            <a:endParaRPr lang="en-US" sz="2800" dirty="0"/>
          </a:p>
          <a:p>
            <a:endParaRPr lang="en-US" sz="2800" dirty="0"/>
          </a:p>
        </p:txBody>
      </p:sp>
      <p:sp>
        <p:nvSpPr>
          <p:cNvPr id="9" name="灯片编号占位符 8">
            <a:extLst>
              <a:ext uri="{FF2B5EF4-FFF2-40B4-BE49-F238E27FC236}">
                <a16:creationId xmlns:a16="http://schemas.microsoft.com/office/drawing/2014/main" id="{B7F81E29-FA99-8A70-3C66-33F8A32ADB85}"/>
              </a:ext>
            </a:extLst>
          </p:cNvPr>
          <p:cNvSpPr>
            <a:spLocks noGrp="1"/>
          </p:cNvSpPr>
          <p:nvPr>
            <p:ph type="sldNum" sz="quarter" idx="12"/>
          </p:nvPr>
        </p:nvSpPr>
        <p:spPr>
          <a:xfrm>
            <a:off x="9190162" y="6358974"/>
            <a:ext cx="2743200" cy="365125"/>
          </a:xfrm>
        </p:spPr>
        <p:txBody>
          <a:bodyPr/>
          <a:lstStyle/>
          <a:p>
            <a:fld id="{249C143B-3CE0-234B-BE50-C01460819104}" type="slidenum">
              <a:rPr lang="en-US" smtClean="0"/>
              <a:t>2</a:t>
            </a:fld>
            <a:endParaRPr lang="en-US" dirty="0"/>
          </a:p>
        </p:txBody>
      </p:sp>
    </p:spTree>
    <p:extLst>
      <p:ext uri="{BB962C8B-B14F-4D97-AF65-F5344CB8AC3E}">
        <p14:creationId xmlns:p14="http://schemas.microsoft.com/office/powerpoint/2010/main" val="503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500"/>
                                        <p:tgtEl>
                                          <p:spTgt spid="4">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blinds(horizontal)">
                                      <p:cBhvr>
                                        <p:cTn id="38" dur="500"/>
                                        <p:tgtEl>
                                          <p:spTgt spid="4">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blinds(horizontal)">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blinds(horizontal)">
                                      <p:cBhvr>
                                        <p:cTn id="4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a Threshold-based Optimal Policy</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20</a:t>
            </a:fld>
            <a:endParaRPr lang="en-US" dirty="0"/>
          </a:p>
        </p:txBody>
      </p:sp>
      <p:pic>
        <p:nvPicPr>
          <p:cNvPr id="4" name="图片 3">
            <a:extLst>
              <a:ext uri="{FF2B5EF4-FFF2-40B4-BE49-F238E27FC236}">
                <a16:creationId xmlns:a16="http://schemas.microsoft.com/office/drawing/2014/main" id="{D187BEC9-E53E-47DC-587B-3DC51FFA9B31}"/>
              </a:ext>
            </a:extLst>
          </p:cNvPr>
          <p:cNvPicPr>
            <a:picLocks noChangeAspect="1"/>
          </p:cNvPicPr>
          <p:nvPr/>
        </p:nvPicPr>
        <p:blipFill>
          <a:blip r:embed="rId3"/>
          <a:stretch>
            <a:fillRect/>
          </a:stretch>
        </p:blipFill>
        <p:spPr>
          <a:xfrm>
            <a:off x="3870482" y="2938862"/>
            <a:ext cx="4816523" cy="2302720"/>
          </a:xfrm>
          <a:prstGeom prst="rect">
            <a:avLst/>
          </a:prstGeom>
        </p:spPr>
      </p:pic>
      <p:sp>
        <p:nvSpPr>
          <p:cNvPr id="10" name="文本框 9">
            <a:extLst>
              <a:ext uri="{FF2B5EF4-FFF2-40B4-BE49-F238E27FC236}">
                <a16:creationId xmlns:a16="http://schemas.microsoft.com/office/drawing/2014/main" id="{98B5024A-AD9C-1B48-74C5-61D76DD1612F}"/>
              </a:ext>
            </a:extLst>
          </p:cNvPr>
          <p:cNvSpPr txBox="1"/>
          <p:nvPr/>
        </p:nvSpPr>
        <p:spPr>
          <a:xfrm>
            <a:off x="5098281" y="5331057"/>
            <a:ext cx="2607124" cy="461665"/>
          </a:xfrm>
          <a:prstGeom prst="rect">
            <a:avLst/>
          </a:prstGeom>
        </p:spPr>
        <p:txBody>
          <a:bodyPr wrap="none" rtlCol="0">
            <a:spAutoFit/>
          </a:bodyPr>
          <a:lstStyle/>
          <a:p>
            <a:pPr algn="l"/>
            <a:r>
              <a:rPr kumimoji="1" lang="en-US" altLang="zh-CN" sz="2400" dirty="0">
                <a:latin typeface="Apple Braille" pitchFamily="2" charset="0"/>
              </a:rPr>
              <a:t>With decoherence</a:t>
            </a:r>
            <a:endParaRPr kumimoji="1" lang="zh-CN" altLang="en-US" sz="2400" dirty="0">
              <a:latin typeface="Apple Braille" pitchFamily="2" charset="0"/>
            </a:endParaRPr>
          </a:p>
        </p:txBody>
      </p:sp>
      <p:sp>
        <p:nvSpPr>
          <p:cNvPr id="17" name="文本框 16">
            <a:extLst>
              <a:ext uri="{FF2B5EF4-FFF2-40B4-BE49-F238E27FC236}">
                <a16:creationId xmlns:a16="http://schemas.microsoft.com/office/drawing/2014/main" id="{1EF04F08-9D75-C135-6DC2-124F6D98A1F0}"/>
              </a:ext>
            </a:extLst>
          </p:cNvPr>
          <p:cNvSpPr txBox="1"/>
          <p:nvPr/>
        </p:nvSpPr>
        <p:spPr>
          <a:xfrm>
            <a:off x="1197123" y="2632597"/>
            <a:ext cx="247311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bipartite region</a:t>
            </a:r>
            <a:endParaRPr kumimoji="1" lang="zh-CN" altLang="en-US" dirty="0">
              <a:latin typeface="Apple Braille" pitchFamily="2" charset="0"/>
            </a:endParaRPr>
          </a:p>
        </p:txBody>
      </p:sp>
      <p:sp>
        <p:nvSpPr>
          <p:cNvPr id="18" name="文本框 17">
            <a:extLst>
              <a:ext uri="{FF2B5EF4-FFF2-40B4-BE49-F238E27FC236}">
                <a16:creationId xmlns:a16="http://schemas.microsoft.com/office/drawing/2014/main" id="{AFF47452-A816-E11A-1D37-25290EF32C41}"/>
              </a:ext>
            </a:extLst>
          </p:cNvPr>
          <p:cNvSpPr txBox="1"/>
          <p:nvPr/>
        </p:nvSpPr>
        <p:spPr>
          <a:xfrm>
            <a:off x="1173078" y="4272525"/>
            <a:ext cx="252120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tripartite region</a:t>
            </a:r>
            <a:endParaRPr kumimoji="1" lang="zh-CN" altLang="en-US" dirty="0">
              <a:latin typeface="Apple Braille" pitchFamily="2" charset="0"/>
            </a:endParaRPr>
          </a:p>
        </p:txBody>
      </p:sp>
      <p:cxnSp>
        <p:nvCxnSpPr>
          <p:cNvPr id="21" name="曲线连接符 20">
            <a:extLst>
              <a:ext uri="{FF2B5EF4-FFF2-40B4-BE49-F238E27FC236}">
                <a16:creationId xmlns:a16="http://schemas.microsoft.com/office/drawing/2014/main" id="{79D533B6-B59B-B383-367E-A5A34A951A68}"/>
              </a:ext>
            </a:extLst>
          </p:cNvPr>
          <p:cNvCxnSpPr>
            <a:cxnSpLocks/>
            <a:endCxn id="17" idx="2"/>
          </p:cNvCxnSpPr>
          <p:nvPr/>
        </p:nvCxnSpPr>
        <p:spPr>
          <a:xfrm rot="10800000">
            <a:off x="2433681" y="3001929"/>
            <a:ext cx="1500549" cy="652066"/>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曲线连接符 30">
            <a:extLst>
              <a:ext uri="{FF2B5EF4-FFF2-40B4-BE49-F238E27FC236}">
                <a16:creationId xmlns:a16="http://schemas.microsoft.com/office/drawing/2014/main" id="{066275FF-3485-35A3-6F01-1B17E3C662D8}"/>
              </a:ext>
            </a:extLst>
          </p:cNvPr>
          <p:cNvCxnSpPr>
            <a:cxnSpLocks/>
            <a:endCxn id="18" idx="2"/>
          </p:cNvCxnSpPr>
          <p:nvPr/>
        </p:nvCxnSpPr>
        <p:spPr>
          <a:xfrm rot="10800000">
            <a:off x="2433680" y="4641857"/>
            <a:ext cx="1500550" cy="455612"/>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曲线连接符 34">
            <a:extLst>
              <a:ext uri="{FF2B5EF4-FFF2-40B4-BE49-F238E27FC236}">
                <a16:creationId xmlns:a16="http://schemas.microsoft.com/office/drawing/2014/main" id="{F1584716-146B-3F2A-30BA-9603A636127B}"/>
              </a:ext>
            </a:extLst>
          </p:cNvPr>
          <p:cNvCxnSpPr>
            <a:cxnSpLocks/>
          </p:cNvCxnSpPr>
          <p:nvPr/>
        </p:nvCxnSpPr>
        <p:spPr>
          <a:xfrm>
            <a:off x="6654373" y="4356847"/>
            <a:ext cx="2374366" cy="285010"/>
          </a:xfrm>
          <a:prstGeom prst="curvedConnector3">
            <a:avLst>
              <a:gd name="adj1" fmla="val 5258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D1911EC8-A8A7-2C37-EE5A-4412EB997DF4}"/>
              </a:ext>
            </a:extLst>
          </p:cNvPr>
          <p:cNvSpPr txBox="1"/>
          <p:nvPr/>
        </p:nvSpPr>
        <p:spPr>
          <a:xfrm>
            <a:off x="9028739" y="4457191"/>
            <a:ext cx="2926795"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State-dependent transition</a:t>
            </a:r>
            <a:endParaRPr kumimoji="1" lang="zh-CN" altLang="en-US" dirty="0">
              <a:latin typeface="Apple Braille" pitchFamily="2" charset="0"/>
            </a:endParaRPr>
          </a:p>
        </p:txBody>
      </p:sp>
      <mc:AlternateContent xmlns:mc="http://schemas.openxmlformats.org/markup-compatibility/2006">
        <mc:Choice xmlns:a14="http://schemas.microsoft.com/office/drawing/2010/main" Requires="a14">
          <p:sp>
            <p:nvSpPr>
              <p:cNvPr id="42" name="文本框 41">
                <a:extLst>
                  <a:ext uri="{FF2B5EF4-FFF2-40B4-BE49-F238E27FC236}">
                    <a16:creationId xmlns:a16="http://schemas.microsoft.com/office/drawing/2014/main" id="{359BA120-0238-6009-CFD1-8A36EA636A4F}"/>
                  </a:ext>
                </a:extLst>
              </p:cNvPr>
              <p:cNvSpPr txBox="1"/>
              <p:nvPr/>
            </p:nvSpPr>
            <p:spPr>
              <a:xfrm>
                <a:off x="750765" y="2007546"/>
                <a:ext cx="10437344" cy="400110"/>
              </a:xfrm>
              <a:prstGeom prst="rect">
                <a:avLst/>
              </a:prstGeom>
              <a:ln w="19050">
                <a:solidFill>
                  <a:schemeClr val="tx1"/>
                </a:solidFill>
              </a:ln>
            </p:spPr>
            <p:txBody>
              <a:bodyPr wrap="none" rtlCol="0">
                <a:spAutoFit/>
              </a:bodyPr>
              <a:lstStyle/>
              <a:p>
                <a:pPr algn="l"/>
                <a:r>
                  <a:rPr kumimoji="1" lang="en-US" altLang="zh-CN" sz="2000" dirty="0">
                    <a:latin typeface="Apple Braille" pitchFamily="2" charset="0"/>
                  </a:rPr>
                  <a:t>The optimal policy changes from the bipartite policy to the tripartite policy as </a:t>
                </a:r>
                <a14:m>
                  <m:oMath xmlns:m="http://schemas.openxmlformats.org/officeDocument/2006/math">
                    <m:r>
                      <a:rPr kumimoji="1" lang="en-US" altLang="zh-CN" sz="2000" b="0" i="1" smtClean="0">
                        <a:latin typeface="Cambria Math" panose="02040503050406030204" pitchFamily="18" charset="0"/>
                      </a:rPr>
                      <m:t>𝛽</m:t>
                    </m:r>
                  </m:oMath>
                </a14:m>
                <a:r>
                  <a:rPr kumimoji="1" lang="en-US" altLang="zh-CN" sz="2000" dirty="0">
                    <a:latin typeface="Apple Braille" pitchFamily="2" charset="0"/>
                  </a:rPr>
                  <a:t> increases.</a:t>
                </a:r>
                <a:endParaRPr kumimoji="1" lang="zh-CN" altLang="en-US" sz="2000" dirty="0">
                  <a:latin typeface="Apple Braille" pitchFamily="2" charset="0"/>
                </a:endParaRPr>
              </a:p>
            </p:txBody>
          </p:sp>
        </mc:Choice>
        <mc:Fallback>
          <p:sp>
            <p:nvSpPr>
              <p:cNvPr id="42" name="文本框 41">
                <a:extLst>
                  <a:ext uri="{FF2B5EF4-FFF2-40B4-BE49-F238E27FC236}">
                    <a16:creationId xmlns:a16="http://schemas.microsoft.com/office/drawing/2014/main" id="{359BA120-0238-6009-CFD1-8A36EA636A4F}"/>
                  </a:ext>
                </a:extLst>
              </p:cNvPr>
              <p:cNvSpPr txBox="1">
                <a:spLocks noRot="1" noChangeAspect="1" noMove="1" noResize="1" noEditPoints="1" noAdjustHandles="1" noChangeArrowheads="1" noChangeShapeType="1" noTextEdit="1"/>
              </p:cNvSpPr>
              <p:nvPr/>
            </p:nvSpPr>
            <p:spPr>
              <a:xfrm>
                <a:off x="750765" y="2007546"/>
                <a:ext cx="10437344" cy="400110"/>
              </a:xfrm>
              <a:prstGeom prst="rect">
                <a:avLst/>
              </a:prstGeom>
              <a:blipFill>
                <a:blip r:embed="rId4"/>
                <a:stretch>
                  <a:fillRect l="-485" t="-2941" b="-23529"/>
                </a:stretch>
              </a:blipFill>
              <a:ln w="190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35028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par>
                                <p:cTn id="30" presetID="3" presetClass="entr" presetSubtype="1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09B6DF4-262B-5D56-1217-B16B26914578}"/>
              </a:ext>
            </a:extLst>
          </p:cNvPr>
          <p:cNvPicPr>
            <a:picLocks noChangeAspect="1"/>
          </p:cNvPicPr>
          <p:nvPr/>
        </p:nvPicPr>
        <p:blipFill>
          <a:blip r:embed="rId3"/>
          <a:stretch>
            <a:fillRect/>
          </a:stretch>
        </p:blipFill>
        <p:spPr>
          <a:xfrm>
            <a:off x="3449649" y="2954503"/>
            <a:ext cx="5093075" cy="2466958"/>
          </a:xfrm>
          <a:prstGeom prst="rect">
            <a:avLst/>
          </a:prstGeom>
        </p:spPr>
      </p:pic>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a Threshold-based Optimal Policy </a:t>
            </a:r>
            <a:r>
              <a:rPr lang="en-US" altLang="zh-CN" dirty="0">
                <a:latin typeface="Apple Braille" pitchFamily="2" charset="0"/>
              </a:rPr>
              <a:t>with the Mixed Action</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21</a:t>
            </a:fld>
            <a:endParaRPr lang="en-US" dirty="0"/>
          </a:p>
        </p:txBody>
      </p:sp>
      <p:sp>
        <p:nvSpPr>
          <p:cNvPr id="12" name="文本框 11">
            <a:extLst>
              <a:ext uri="{FF2B5EF4-FFF2-40B4-BE49-F238E27FC236}">
                <a16:creationId xmlns:a16="http://schemas.microsoft.com/office/drawing/2014/main" id="{FAD193BA-A109-25B0-6DF9-AB483CCD527B}"/>
              </a:ext>
            </a:extLst>
          </p:cNvPr>
          <p:cNvSpPr txBox="1"/>
          <p:nvPr/>
        </p:nvSpPr>
        <p:spPr>
          <a:xfrm>
            <a:off x="5007974" y="5536127"/>
            <a:ext cx="3044744" cy="461665"/>
          </a:xfrm>
          <a:prstGeom prst="rect">
            <a:avLst/>
          </a:prstGeom>
        </p:spPr>
        <p:txBody>
          <a:bodyPr wrap="none" rtlCol="0">
            <a:spAutoFit/>
          </a:bodyPr>
          <a:lstStyle/>
          <a:p>
            <a:pPr algn="l"/>
            <a:r>
              <a:rPr kumimoji="1" lang="en-US" altLang="zh-CN" sz="2400" dirty="0">
                <a:latin typeface="Apple Braille" pitchFamily="2" charset="0"/>
              </a:rPr>
              <a:t>Without decoherence</a:t>
            </a:r>
            <a:endParaRPr kumimoji="1" lang="zh-CN" altLang="en-US" sz="2400" dirty="0">
              <a:latin typeface="Apple Braille" pitchFamily="2" charset="0"/>
            </a:endParaRPr>
          </a:p>
        </p:txBody>
      </p:sp>
      <p:sp>
        <p:nvSpPr>
          <p:cNvPr id="13" name="矩形 12">
            <a:extLst>
              <a:ext uri="{FF2B5EF4-FFF2-40B4-BE49-F238E27FC236}">
                <a16:creationId xmlns:a16="http://schemas.microsoft.com/office/drawing/2014/main" id="{4548E30D-9DA9-1FB2-26F7-88B9BD655B2C}"/>
              </a:ext>
            </a:extLst>
          </p:cNvPr>
          <p:cNvSpPr/>
          <p:nvPr/>
        </p:nvSpPr>
        <p:spPr>
          <a:xfrm>
            <a:off x="3511603" y="3613665"/>
            <a:ext cx="4877635" cy="244231"/>
          </a:xfrm>
          <a:prstGeom prst="rect">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F7A46941-D8FB-1250-87B5-9EBA70D5C26E}"/>
              </a:ext>
            </a:extLst>
          </p:cNvPr>
          <p:cNvSpPr/>
          <p:nvPr/>
        </p:nvSpPr>
        <p:spPr>
          <a:xfrm>
            <a:off x="7300258" y="3612057"/>
            <a:ext cx="314840" cy="1732165"/>
          </a:xfrm>
          <a:prstGeom prst="rect">
            <a:avLst/>
          </a:prstGeom>
          <a:noFill/>
          <a:ln w="222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B30548C1-3FF8-71B3-221A-3217F8784C56}"/>
              </a:ext>
            </a:extLst>
          </p:cNvPr>
          <p:cNvSpPr/>
          <p:nvPr/>
        </p:nvSpPr>
        <p:spPr>
          <a:xfrm>
            <a:off x="3511604" y="5099991"/>
            <a:ext cx="4877634" cy="24423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88AC9B9-EB76-87A9-C7F0-83C89352A0B9}"/>
                  </a:ext>
                </a:extLst>
              </p:cNvPr>
              <p:cNvSpPr txBox="1"/>
              <p:nvPr/>
            </p:nvSpPr>
            <p:spPr>
              <a:xfrm>
                <a:off x="750765" y="2007546"/>
                <a:ext cx="10437344" cy="400110"/>
              </a:xfrm>
              <a:prstGeom prst="rect">
                <a:avLst/>
              </a:prstGeom>
              <a:ln w="19050">
                <a:solidFill>
                  <a:schemeClr val="tx1"/>
                </a:solidFill>
              </a:ln>
            </p:spPr>
            <p:txBody>
              <a:bodyPr wrap="none" rtlCol="0">
                <a:spAutoFit/>
              </a:bodyPr>
              <a:lstStyle/>
              <a:p>
                <a:pPr algn="l"/>
                <a:r>
                  <a:rPr kumimoji="1" lang="en-US" altLang="zh-CN" sz="2000" dirty="0">
                    <a:latin typeface="Apple Braille" pitchFamily="2" charset="0"/>
                  </a:rPr>
                  <a:t>The optimal policy changes from the bipartite policy to the tripartite policy as </a:t>
                </a:r>
                <a14:m>
                  <m:oMath xmlns:m="http://schemas.openxmlformats.org/officeDocument/2006/math">
                    <m:r>
                      <a:rPr kumimoji="1" lang="en-US" altLang="zh-CN" sz="2000" b="0" i="1" smtClean="0">
                        <a:latin typeface="Cambria Math" panose="02040503050406030204" pitchFamily="18" charset="0"/>
                      </a:rPr>
                      <m:t>𝛽</m:t>
                    </m:r>
                  </m:oMath>
                </a14:m>
                <a:r>
                  <a:rPr kumimoji="1" lang="en-US" altLang="zh-CN" sz="2000" dirty="0">
                    <a:latin typeface="Apple Braille" pitchFamily="2" charset="0"/>
                  </a:rPr>
                  <a:t> increases.</a:t>
                </a:r>
                <a:endParaRPr kumimoji="1" lang="zh-CN" altLang="en-US" sz="2000" dirty="0">
                  <a:latin typeface="Apple Braille" pitchFamily="2" charset="0"/>
                </a:endParaRPr>
              </a:p>
            </p:txBody>
          </p:sp>
        </mc:Choice>
        <mc:Fallback xmlns="">
          <p:sp>
            <p:nvSpPr>
              <p:cNvPr id="16" name="文本框 15">
                <a:extLst>
                  <a:ext uri="{FF2B5EF4-FFF2-40B4-BE49-F238E27FC236}">
                    <a16:creationId xmlns:a16="http://schemas.microsoft.com/office/drawing/2014/main" id="{388AC9B9-EB76-87A9-C7F0-83C89352A0B9}"/>
                  </a:ext>
                </a:extLst>
              </p:cNvPr>
              <p:cNvSpPr txBox="1">
                <a:spLocks noRot="1" noChangeAspect="1" noMove="1" noResize="1" noEditPoints="1" noAdjustHandles="1" noChangeArrowheads="1" noChangeShapeType="1" noTextEdit="1"/>
              </p:cNvSpPr>
              <p:nvPr/>
            </p:nvSpPr>
            <p:spPr>
              <a:xfrm>
                <a:off x="750765" y="2007546"/>
                <a:ext cx="10437344" cy="400110"/>
              </a:xfrm>
              <a:prstGeom prst="rect">
                <a:avLst/>
              </a:prstGeom>
              <a:blipFill>
                <a:blip r:embed="rId5"/>
                <a:stretch>
                  <a:fillRect l="-485" t="-2941" b="-23529"/>
                </a:stretch>
              </a:blipFill>
              <a:ln w="19050">
                <a:solidFill>
                  <a:schemeClr val="tx1"/>
                </a:solidFill>
              </a:ln>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1EF04F08-9D75-C135-6DC2-124F6D98A1F0}"/>
              </a:ext>
            </a:extLst>
          </p:cNvPr>
          <p:cNvSpPr txBox="1"/>
          <p:nvPr/>
        </p:nvSpPr>
        <p:spPr>
          <a:xfrm>
            <a:off x="750765" y="2885772"/>
            <a:ext cx="247311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bipartite region</a:t>
            </a:r>
            <a:endParaRPr kumimoji="1" lang="zh-CN" altLang="en-US" dirty="0">
              <a:latin typeface="Apple Braille" pitchFamily="2" charset="0"/>
            </a:endParaRPr>
          </a:p>
        </p:txBody>
      </p:sp>
      <p:sp>
        <p:nvSpPr>
          <p:cNvPr id="18" name="文本框 17">
            <a:extLst>
              <a:ext uri="{FF2B5EF4-FFF2-40B4-BE49-F238E27FC236}">
                <a16:creationId xmlns:a16="http://schemas.microsoft.com/office/drawing/2014/main" id="{AFF47452-A816-E11A-1D37-25290EF32C41}"/>
              </a:ext>
            </a:extLst>
          </p:cNvPr>
          <p:cNvSpPr txBox="1"/>
          <p:nvPr/>
        </p:nvSpPr>
        <p:spPr>
          <a:xfrm>
            <a:off x="809014" y="4479747"/>
            <a:ext cx="252120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tripartite region</a:t>
            </a:r>
            <a:endParaRPr kumimoji="1" lang="zh-CN" altLang="en-US" dirty="0">
              <a:latin typeface="Apple Braille" pitchFamily="2" charset="0"/>
            </a:endParaRPr>
          </a:p>
        </p:txBody>
      </p:sp>
      <p:cxnSp>
        <p:nvCxnSpPr>
          <p:cNvPr id="20" name="曲线连接符 19">
            <a:extLst>
              <a:ext uri="{FF2B5EF4-FFF2-40B4-BE49-F238E27FC236}">
                <a16:creationId xmlns:a16="http://schemas.microsoft.com/office/drawing/2014/main" id="{92F9EF08-C11D-A7CA-CE2F-361C846CCE81}"/>
              </a:ext>
            </a:extLst>
          </p:cNvPr>
          <p:cNvCxnSpPr>
            <a:cxnSpLocks/>
            <a:stCxn id="13" idx="1"/>
            <a:endCxn id="17" idx="3"/>
          </p:cNvCxnSpPr>
          <p:nvPr/>
        </p:nvCxnSpPr>
        <p:spPr>
          <a:xfrm rot="10800000">
            <a:off x="3223879" y="3070439"/>
            <a:ext cx="287725" cy="665343"/>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曲线连接符 24">
            <a:extLst>
              <a:ext uri="{FF2B5EF4-FFF2-40B4-BE49-F238E27FC236}">
                <a16:creationId xmlns:a16="http://schemas.microsoft.com/office/drawing/2014/main" id="{723F6B48-1501-62B0-E42F-06475FC925BF}"/>
              </a:ext>
            </a:extLst>
          </p:cNvPr>
          <p:cNvCxnSpPr>
            <a:cxnSpLocks/>
            <a:stCxn id="15" idx="1"/>
            <a:endCxn id="18" idx="3"/>
          </p:cNvCxnSpPr>
          <p:nvPr/>
        </p:nvCxnSpPr>
        <p:spPr>
          <a:xfrm rot="10800000">
            <a:off x="3330218" y="4664413"/>
            <a:ext cx="181387" cy="55769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圆角矩形 22">
            <a:extLst>
              <a:ext uri="{FF2B5EF4-FFF2-40B4-BE49-F238E27FC236}">
                <a16:creationId xmlns:a16="http://schemas.microsoft.com/office/drawing/2014/main" id="{5A52990A-F6D2-9EE5-9986-67C56470F31B}"/>
              </a:ext>
            </a:extLst>
          </p:cNvPr>
          <p:cNvSpPr/>
          <p:nvPr/>
        </p:nvSpPr>
        <p:spPr>
          <a:xfrm>
            <a:off x="4933149" y="3290228"/>
            <a:ext cx="3456087" cy="244428"/>
          </a:xfrm>
          <a:prstGeom prst="roundRect">
            <a:avLst/>
          </a:prstGeom>
          <a:no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曲线连接符 26">
            <a:extLst>
              <a:ext uri="{FF2B5EF4-FFF2-40B4-BE49-F238E27FC236}">
                <a16:creationId xmlns:a16="http://schemas.microsoft.com/office/drawing/2014/main" id="{100C5032-ECA4-DB61-E39E-35E5772D06D5}"/>
              </a:ext>
            </a:extLst>
          </p:cNvPr>
          <p:cNvCxnSpPr>
            <a:cxnSpLocks/>
          </p:cNvCxnSpPr>
          <p:nvPr/>
        </p:nvCxnSpPr>
        <p:spPr>
          <a:xfrm flipV="1">
            <a:off x="8389236" y="3136796"/>
            <a:ext cx="387712" cy="298797"/>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BB2BC286-4694-7FA5-CDFE-EE0B1CDFE0A9}"/>
              </a:ext>
            </a:extLst>
          </p:cNvPr>
          <p:cNvSpPr txBox="1"/>
          <p:nvPr/>
        </p:nvSpPr>
        <p:spPr>
          <a:xfrm>
            <a:off x="8776948" y="2857043"/>
            <a:ext cx="3151554" cy="646331"/>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State: the number of existing link-level entanglements</a:t>
            </a:r>
            <a:endParaRPr kumimoji="1" lang="zh-CN" altLang="en-US" dirty="0">
              <a:latin typeface="Apple Braille" pitchFamily="2" charset="0"/>
            </a:endParaRPr>
          </a:p>
        </p:txBody>
      </p:sp>
      <p:cxnSp>
        <p:nvCxnSpPr>
          <p:cNvPr id="31" name="曲线连接符 30">
            <a:extLst>
              <a:ext uri="{FF2B5EF4-FFF2-40B4-BE49-F238E27FC236}">
                <a16:creationId xmlns:a16="http://schemas.microsoft.com/office/drawing/2014/main" id="{5AD636CE-1B05-A1ED-2C28-E841E34A1B2E}"/>
              </a:ext>
            </a:extLst>
          </p:cNvPr>
          <p:cNvCxnSpPr>
            <a:cxnSpLocks/>
            <a:stCxn id="15" idx="3"/>
            <a:endCxn id="34" idx="1"/>
          </p:cNvCxnSpPr>
          <p:nvPr/>
        </p:nvCxnSpPr>
        <p:spPr>
          <a:xfrm>
            <a:off x="8389238" y="5222107"/>
            <a:ext cx="440538" cy="417931"/>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4761D9F0-067C-19BD-6F31-AC95117AFF27}"/>
              </a:ext>
            </a:extLst>
          </p:cNvPr>
          <p:cNvSpPr txBox="1"/>
          <p:nvPr/>
        </p:nvSpPr>
        <p:spPr>
          <a:xfrm>
            <a:off x="8776948" y="3832633"/>
            <a:ext cx="1727126"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Bipartite policy</a:t>
            </a:r>
            <a:endParaRPr kumimoji="1" lang="zh-CN" altLang="en-US" dirty="0">
              <a:latin typeface="Apple Braille" pitchFamily="2" charset="0"/>
            </a:endParaRPr>
          </a:p>
        </p:txBody>
      </p:sp>
      <p:sp>
        <p:nvSpPr>
          <p:cNvPr id="34" name="文本框 33">
            <a:extLst>
              <a:ext uri="{FF2B5EF4-FFF2-40B4-BE49-F238E27FC236}">
                <a16:creationId xmlns:a16="http://schemas.microsoft.com/office/drawing/2014/main" id="{AE4FF6CF-0C99-5FF3-9B58-DBB9CE51E1F4}"/>
              </a:ext>
            </a:extLst>
          </p:cNvPr>
          <p:cNvSpPr txBox="1"/>
          <p:nvPr/>
        </p:nvSpPr>
        <p:spPr>
          <a:xfrm>
            <a:off x="8829776" y="5455372"/>
            <a:ext cx="1820296"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Tripartite policy</a:t>
            </a:r>
            <a:endParaRPr kumimoji="1" lang="zh-CN" altLang="en-US" dirty="0">
              <a:latin typeface="Apple Braille" pitchFamily="2" charset="0"/>
            </a:endParaRPr>
          </a:p>
        </p:txBody>
      </p:sp>
      <p:cxnSp>
        <p:nvCxnSpPr>
          <p:cNvPr id="36" name="曲线连接符 35">
            <a:extLst>
              <a:ext uri="{FF2B5EF4-FFF2-40B4-BE49-F238E27FC236}">
                <a16:creationId xmlns:a16="http://schemas.microsoft.com/office/drawing/2014/main" id="{7BDA8838-828C-F35E-EE7B-532B6C531023}"/>
              </a:ext>
            </a:extLst>
          </p:cNvPr>
          <p:cNvCxnSpPr>
            <a:cxnSpLocks/>
            <a:stCxn id="13" idx="3"/>
            <a:endCxn id="32" idx="1"/>
          </p:cNvCxnSpPr>
          <p:nvPr/>
        </p:nvCxnSpPr>
        <p:spPr>
          <a:xfrm>
            <a:off x="8389238" y="3735781"/>
            <a:ext cx="387710" cy="2815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曲线连接符 43">
            <a:extLst>
              <a:ext uri="{FF2B5EF4-FFF2-40B4-BE49-F238E27FC236}">
                <a16:creationId xmlns:a16="http://schemas.microsoft.com/office/drawing/2014/main" id="{5F84E49B-F884-9DBC-AC7B-D9528500B492}"/>
              </a:ext>
            </a:extLst>
          </p:cNvPr>
          <p:cNvCxnSpPr>
            <a:cxnSpLocks/>
            <a:stCxn id="14" idx="3"/>
            <a:endCxn id="45" idx="1"/>
          </p:cNvCxnSpPr>
          <p:nvPr/>
        </p:nvCxnSpPr>
        <p:spPr>
          <a:xfrm>
            <a:off x="7615098" y="4478140"/>
            <a:ext cx="1161850" cy="29841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FF39DE82-9D62-AACE-58C4-0C5F6112C132}"/>
              </a:ext>
            </a:extLst>
          </p:cNvPr>
          <p:cNvSpPr txBox="1"/>
          <p:nvPr/>
        </p:nvSpPr>
        <p:spPr>
          <a:xfrm>
            <a:off x="8776948" y="4591888"/>
            <a:ext cx="2926795"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State-dependent transition</a:t>
            </a:r>
            <a:endParaRPr kumimoji="1" lang="zh-CN" altLang="en-US" dirty="0">
              <a:latin typeface="Apple Braille" pitchFamily="2" charset="0"/>
            </a:endParaRPr>
          </a:p>
        </p:txBody>
      </p:sp>
    </p:spTree>
    <p:extLst>
      <p:ext uri="{BB962C8B-B14F-4D97-AF65-F5344CB8AC3E}">
        <p14:creationId xmlns:p14="http://schemas.microsoft.com/office/powerpoint/2010/main" val="11695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par>
                                <p:cTn id="21" presetID="5"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linds(horizontal)">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linds(horizontal)">
                                      <p:cBhvr>
                                        <p:cTn id="78" dur="500"/>
                                        <p:tgtEl>
                                          <p:spTgt spid="4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linds(horizontal)">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23" grpId="0" animBg="1"/>
      <p:bldP spid="30" grpId="0" animBg="1"/>
      <p:bldP spid="32" grpId="0" animBg="1"/>
      <p:bldP spid="3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3A720-665E-48D6-DC0A-26DA33CA02C5}"/>
              </a:ext>
            </a:extLst>
          </p:cNvPr>
          <p:cNvPicPr>
            <a:picLocks noChangeAspect="1"/>
          </p:cNvPicPr>
          <p:nvPr/>
        </p:nvPicPr>
        <p:blipFill>
          <a:blip r:embed="rId3"/>
          <a:stretch>
            <a:fillRect/>
          </a:stretch>
        </p:blipFill>
        <p:spPr>
          <a:xfrm>
            <a:off x="3900334" y="2789004"/>
            <a:ext cx="4816523" cy="2542053"/>
          </a:xfrm>
          <a:prstGeom prst="rect">
            <a:avLst/>
          </a:prstGeom>
        </p:spPr>
      </p:pic>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a Threshold-based Optimal Policy </a:t>
            </a:r>
            <a:r>
              <a:rPr lang="en-US" altLang="zh-CN" dirty="0">
                <a:latin typeface="Apple Braille" pitchFamily="2" charset="0"/>
              </a:rPr>
              <a:t>with the Mixed Action</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22</a:t>
            </a:fld>
            <a:endParaRPr lang="en-US" dirty="0"/>
          </a:p>
        </p:txBody>
      </p:sp>
      <p:sp>
        <p:nvSpPr>
          <p:cNvPr id="10" name="文本框 9">
            <a:extLst>
              <a:ext uri="{FF2B5EF4-FFF2-40B4-BE49-F238E27FC236}">
                <a16:creationId xmlns:a16="http://schemas.microsoft.com/office/drawing/2014/main" id="{98B5024A-AD9C-1B48-74C5-61D76DD1612F}"/>
              </a:ext>
            </a:extLst>
          </p:cNvPr>
          <p:cNvSpPr txBox="1"/>
          <p:nvPr/>
        </p:nvSpPr>
        <p:spPr>
          <a:xfrm>
            <a:off x="5307431" y="5444824"/>
            <a:ext cx="2607124" cy="461665"/>
          </a:xfrm>
          <a:prstGeom prst="rect">
            <a:avLst/>
          </a:prstGeom>
        </p:spPr>
        <p:txBody>
          <a:bodyPr wrap="none" rtlCol="0">
            <a:spAutoFit/>
          </a:bodyPr>
          <a:lstStyle/>
          <a:p>
            <a:pPr algn="l"/>
            <a:r>
              <a:rPr kumimoji="1" lang="en-US" altLang="zh-CN" sz="2400" dirty="0">
                <a:latin typeface="Apple Braille" pitchFamily="2" charset="0"/>
              </a:rPr>
              <a:t>With decoherence</a:t>
            </a:r>
            <a:endParaRPr kumimoji="1" lang="zh-CN" altLang="en-US" sz="2400" dirty="0">
              <a:latin typeface="Apple Braille" pitchFamily="2" charset="0"/>
            </a:endParaRPr>
          </a:p>
        </p:txBody>
      </p:sp>
      <p:sp>
        <p:nvSpPr>
          <p:cNvPr id="17" name="文本框 16">
            <a:extLst>
              <a:ext uri="{FF2B5EF4-FFF2-40B4-BE49-F238E27FC236}">
                <a16:creationId xmlns:a16="http://schemas.microsoft.com/office/drawing/2014/main" id="{1EF04F08-9D75-C135-6DC2-124F6D98A1F0}"/>
              </a:ext>
            </a:extLst>
          </p:cNvPr>
          <p:cNvSpPr txBox="1"/>
          <p:nvPr/>
        </p:nvSpPr>
        <p:spPr>
          <a:xfrm>
            <a:off x="1197123" y="2632597"/>
            <a:ext cx="247311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bipartite region</a:t>
            </a:r>
            <a:endParaRPr kumimoji="1" lang="zh-CN" altLang="en-US" dirty="0">
              <a:latin typeface="Apple Braille" pitchFamily="2" charset="0"/>
            </a:endParaRPr>
          </a:p>
        </p:txBody>
      </p:sp>
      <p:sp>
        <p:nvSpPr>
          <p:cNvPr id="18" name="文本框 17">
            <a:extLst>
              <a:ext uri="{FF2B5EF4-FFF2-40B4-BE49-F238E27FC236}">
                <a16:creationId xmlns:a16="http://schemas.microsoft.com/office/drawing/2014/main" id="{AFF47452-A816-E11A-1D37-25290EF32C41}"/>
              </a:ext>
            </a:extLst>
          </p:cNvPr>
          <p:cNvSpPr txBox="1"/>
          <p:nvPr/>
        </p:nvSpPr>
        <p:spPr>
          <a:xfrm>
            <a:off x="1173078" y="4272525"/>
            <a:ext cx="2521203" cy="369332"/>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Purely tripartite region</a:t>
            </a:r>
            <a:endParaRPr kumimoji="1" lang="zh-CN" altLang="en-US" dirty="0">
              <a:latin typeface="Apple Braille" pitchFamily="2" charset="0"/>
            </a:endParaRPr>
          </a:p>
        </p:txBody>
      </p:sp>
      <p:cxnSp>
        <p:nvCxnSpPr>
          <p:cNvPr id="21" name="曲线连接符 20">
            <a:extLst>
              <a:ext uri="{FF2B5EF4-FFF2-40B4-BE49-F238E27FC236}">
                <a16:creationId xmlns:a16="http://schemas.microsoft.com/office/drawing/2014/main" id="{79D533B6-B59B-B383-367E-A5A34A951A68}"/>
              </a:ext>
            </a:extLst>
          </p:cNvPr>
          <p:cNvCxnSpPr>
            <a:cxnSpLocks/>
            <a:endCxn id="17" idx="2"/>
          </p:cNvCxnSpPr>
          <p:nvPr/>
        </p:nvCxnSpPr>
        <p:spPr>
          <a:xfrm rot="10800000">
            <a:off x="2433680" y="3001930"/>
            <a:ext cx="1500550" cy="45664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曲线连接符 30">
            <a:extLst>
              <a:ext uri="{FF2B5EF4-FFF2-40B4-BE49-F238E27FC236}">
                <a16:creationId xmlns:a16="http://schemas.microsoft.com/office/drawing/2014/main" id="{066275FF-3485-35A3-6F01-1B17E3C662D8}"/>
              </a:ext>
            </a:extLst>
          </p:cNvPr>
          <p:cNvCxnSpPr>
            <a:cxnSpLocks/>
            <a:endCxn id="18" idx="2"/>
          </p:cNvCxnSpPr>
          <p:nvPr/>
        </p:nvCxnSpPr>
        <p:spPr>
          <a:xfrm rot="10800000">
            <a:off x="2433680" y="4641858"/>
            <a:ext cx="1500550" cy="518277"/>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曲线连接符 34">
            <a:extLst>
              <a:ext uri="{FF2B5EF4-FFF2-40B4-BE49-F238E27FC236}">
                <a16:creationId xmlns:a16="http://schemas.microsoft.com/office/drawing/2014/main" id="{F1584716-146B-3F2A-30BA-9603A636127B}"/>
              </a:ext>
            </a:extLst>
          </p:cNvPr>
          <p:cNvCxnSpPr>
            <a:cxnSpLocks/>
          </p:cNvCxnSpPr>
          <p:nvPr/>
        </p:nvCxnSpPr>
        <p:spPr>
          <a:xfrm>
            <a:off x="7914555" y="4272525"/>
            <a:ext cx="1114184" cy="369332"/>
          </a:xfrm>
          <a:prstGeom prst="curvedConnector3">
            <a:avLst>
              <a:gd name="adj1" fmla="val 5620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D1911EC8-A8A7-2C37-EE5A-4412EB997DF4}"/>
              </a:ext>
            </a:extLst>
          </p:cNvPr>
          <p:cNvSpPr txBox="1"/>
          <p:nvPr/>
        </p:nvSpPr>
        <p:spPr>
          <a:xfrm>
            <a:off x="9028739" y="4499352"/>
            <a:ext cx="2926795"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State-dependent transition</a:t>
            </a:r>
            <a:endParaRPr kumimoji="1" lang="zh-CN" altLang="en-US" dirty="0">
              <a:latin typeface="Apple Braille" pitchFamily="2" charset="0"/>
            </a:endParaRP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0E2C1384-138D-81DF-2920-3A8DB68EABF2}"/>
                  </a:ext>
                </a:extLst>
              </p:cNvPr>
              <p:cNvSpPr txBox="1"/>
              <p:nvPr/>
            </p:nvSpPr>
            <p:spPr>
              <a:xfrm>
                <a:off x="750765" y="2007546"/>
                <a:ext cx="10437344" cy="400110"/>
              </a:xfrm>
              <a:prstGeom prst="rect">
                <a:avLst/>
              </a:prstGeom>
              <a:ln w="19050">
                <a:solidFill>
                  <a:schemeClr val="tx1"/>
                </a:solidFill>
              </a:ln>
            </p:spPr>
            <p:txBody>
              <a:bodyPr wrap="none" rtlCol="0">
                <a:spAutoFit/>
              </a:bodyPr>
              <a:lstStyle/>
              <a:p>
                <a:pPr algn="l"/>
                <a:r>
                  <a:rPr kumimoji="1" lang="en-US" altLang="zh-CN" sz="2000" dirty="0">
                    <a:latin typeface="Apple Braille" pitchFamily="2" charset="0"/>
                  </a:rPr>
                  <a:t>The optimal policy changes from the bipartite policy to the tripartite policy as </a:t>
                </a:r>
                <a14:m>
                  <m:oMath xmlns:m="http://schemas.openxmlformats.org/officeDocument/2006/math">
                    <m:r>
                      <a:rPr kumimoji="1" lang="en-US" altLang="zh-CN" sz="2000" b="0" i="1" smtClean="0">
                        <a:latin typeface="Cambria Math" panose="02040503050406030204" pitchFamily="18" charset="0"/>
                      </a:rPr>
                      <m:t>𝛽</m:t>
                    </m:r>
                  </m:oMath>
                </a14:m>
                <a:r>
                  <a:rPr kumimoji="1" lang="en-US" altLang="zh-CN" sz="2000" dirty="0">
                    <a:latin typeface="Apple Braille" pitchFamily="2" charset="0"/>
                  </a:rPr>
                  <a:t> increases.</a:t>
                </a:r>
                <a:endParaRPr kumimoji="1" lang="zh-CN" altLang="en-US" sz="2000" dirty="0">
                  <a:latin typeface="Apple Braille" pitchFamily="2" charset="0"/>
                </a:endParaRPr>
              </a:p>
            </p:txBody>
          </p:sp>
        </mc:Choice>
        <mc:Fallback>
          <p:sp>
            <p:nvSpPr>
              <p:cNvPr id="12" name="文本框 11">
                <a:extLst>
                  <a:ext uri="{FF2B5EF4-FFF2-40B4-BE49-F238E27FC236}">
                    <a16:creationId xmlns:a16="http://schemas.microsoft.com/office/drawing/2014/main" id="{0E2C1384-138D-81DF-2920-3A8DB68EABF2}"/>
                  </a:ext>
                </a:extLst>
              </p:cNvPr>
              <p:cNvSpPr txBox="1">
                <a:spLocks noRot="1" noChangeAspect="1" noMove="1" noResize="1" noEditPoints="1" noAdjustHandles="1" noChangeArrowheads="1" noChangeShapeType="1" noTextEdit="1"/>
              </p:cNvSpPr>
              <p:nvPr/>
            </p:nvSpPr>
            <p:spPr>
              <a:xfrm>
                <a:off x="750765" y="2007546"/>
                <a:ext cx="10437344" cy="400110"/>
              </a:xfrm>
              <a:prstGeom prst="rect">
                <a:avLst/>
              </a:prstGeom>
              <a:blipFill>
                <a:blip r:embed="rId4"/>
                <a:stretch>
                  <a:fillRect l="-485" t="-2941" b="-23529"/>
                </a:stretch>
              </a:blipFill>
              <a:ln w="190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29741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par>
                                <p:cTn id="30" presetID="3" presetClass="entr" presetSubtype="1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4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19908-2A17-BBAD-4FA9-CF0079389C28}"/>
              </a:ext>
            </a:extLst>
          </p:cNvPr>
          <p:cNvSpPr>
            <a:spLocks noGrp="1"/>
          </p:cNvSpPr>
          <p:nvPr>
            <p:ph type="dt" sz="half" idx="10"/>
          </p:nvPr>
        </p:nvSpPr>
        <p:spPr/>
        <p:txBody>
          <a:bodyPr/>
          <a:lstStyle/>
          <a:p>
            <a:r>
              <a:rPr lang="en-US" altLang="zh-CN"/>
              <a:t>7 May 2025</a:t>
            </a:r>
            <a:endParaRPr lang="en-US" dirty="0"/>
          </a:p>
        </p:txBody>
      </p:sp>
      <p:sp>
        <p:nvSpPr>
          <p:cNvPr id="3" name="Title 2">
            <a:extLst>
              <a:ext uri="{FF2B5EF4-FFF2-40B4-BE49-F238E27FC236}">
                <a16:creationId xmlns:a16="http://schemas.microsoft.com/office/drawing/2014/main" id="{09181E54-9AA6-E124-B3BB-EEF0617448E1}"/>
              </a:ext>
            </a:extLst>
          </p:cNvPr>
          <p:cNvSpPr>
            <a:spLocks noGrp="1"/>
          </p:cNvSpPr>
          <p:nvPr>
            <p:ph type="ctrTitle"/>
          </p:nvPr>
        </p:nvSpPr>
        <p:spPr>
          <a:xfrm>
            <a:off x="385859" y="148127"/>
            <a:ext cx="8405360" cy="813331"/>
          </a:xfrm>
        </p:spPr>
        <p:txBody>
          <a:bodyPr/>
          <a:lstStyle/>
          <a:p>
            <a:r>
              <a:rPr lang="en-US" altLang="zh-CN" dirty="0">
                <a:latin typeface="Apple Braille" pitchFamily="2" charset="0"/>
              </a:rPr>
              <a:t>Conclusion</a:t>
            </a:r>
            <a:endParaRPr lang="en-US" dirty="0">
              <a:latin typeface="Apple Braille" pitchFamily="2" charset="0"/>
            </a:endParaRPr>
          </a:p>
        </p:txBody>
      </p:sp>
      <p:sp>
        <p:nvSpPr>
          <p:cNvPr id="4" name="Subtitle 3">
            <a:extLst>
              <a:ext uri="{FF2B5EF4-FFF2-40B4-BE49-F238E27FC236}">
                <a16:creationId xmlns:a16="http://schemas.microsoft.com/office/drawing/2014/main" id="{F68E68BF-4583-CB64-E57C-B7B778121459}"/>
              </a:ext>
            </a:extLst>
          </p:cNvPr>
          <p:cNvSpPr>
            <a:spLocks noGrp="1"/>
          </p:cNvSpPr>
          <p:nvPr>
            <p:ph type="subTitle" idx="1"/>
          </p:nvPr>
        </p:nvSpPr>
        <p:spPr>
          <a:xfrm>
            <a:off x="397978" y="1344245"/>
            <a:ext cx="11028113" cy="5012105"/>
          </a:xfrm>
        </p:spPr>
        <p:txBody>
          <a:bodyPr>
            <a:normAutofit/>
          </a:bodyPr>
          <a:lstStyle/>
          <a:p>
            <a:pPr marL="742950" lvl="1" indent="-285750" algn="l">
              <a:buFont typeface="Arial" panose="020B0604020202020204" pitchFamily="34" charset="0"/>
              <a:buChar char="•"/>
            </a:pPr>
            <a:r>
              <a:rPr lang="en-US" sz="2800" dirty="0">
                <a:latin typeface="Apple Braille" pitchFamily="2" charset="0"/>
              </a:rPr>
              <a:t>Threshold-based relationship between entanglement policies</a:t>
            </a:r>
          </a:p>
          <a:p>
            <a:pPr marL="1200150" lvl="2" indent="-285750" algn="l">
              <a:buFont typeface="Arial" panose="020B0604020202020204" pitchFamily="34" charset="0"/>
              <a:buChar char="•"/>
            </a:pPr>
            <a:r>
              <a:rPr lang="en-US" sz="2600" dirty="0">
                <a:latin typeface="Apple Braille" pitchFamily="2" charset="0"/>
              </a:rPr>
              <a:t>Bipartite policy vs. tripartite policy</a:t>
            </a:r>
          </a:p>
          <a:p>
            <a:pPr marL="1200150" lvl="2" indent="-285750" algn="l">
              <a:buFont typeface="Arial" panose="020B0604020202020204" pitchFamily="34" charset="0"/>
              <a:buChar char="•"/>
            </a:pPr>
            <a:r>
              <a:rPr lang="en-US" sz="2600" dirty="0">
                <a:latin typeface="Apple Braille" pitchFamily="2" charset="0"/>
              </a:rPr>
              <a:t>Bipartite/Tripartite policy vs. mixed policy</a:t>
            </a:r>
          </a:p>
          <a:p>
            <a:pPr marL="1200150" lvl="2" indent="-285750" algn="l">
              <a:buFont typeface="Arial" panose="020B0604020202020204" pitchFamily="34" charset="0"/>
              <a:buChar char="•"/>
            </a:pPr>
            <a:endParaRPr lang="en-US" sz="2600" dirty="0">
              <a:latin typeface="Apple Braille" pitchFamily="2" charset="0"/>
            </a:endParaRPr>
          </a:p>
          <a:p>
            <a:pPr marL="742950" lvl="1" indent="-285750" algn="l">
              <a:buFont typeface="Arial" panose="020B0604020202020204" pitchFamily="34" charset="0"/>
              <a:buChar char="•"/>
            </a:pPr>
            <a:endParaRPr lang="en-US" sz="2800" dirty="0">
              <a:latin typeface="Apple Braille" pitchFamily="2" charset="0"/>
            </a:endParaRPr>
          </a:p>
          <a:p>
            <a:pPr marL="742950" lvl="1" indent="-285750" algn="l">
              <a:buFont typeface="Arial" panose="020B0604020202020204" pitchFamily="34" charset="0"/>
              <a:buChar char="•"/>
            </a:pPr>
            <a:r>
              <a:rPr lang="en-US" sz="2800" dirty="0">
                <a:latin typeface="Apple Braille" pitchFamily="2" charset="0"/>
              </a:rPr>
              <a:t>Threshold-based structure of optimal entanglement policy</a:t>
            </a:r>
          </a:p>
          <a:p>
            <a:pPr marL="1200150" lvl="2" indent="-285750" algn="l">
              <a:buFont typeface="Arial" panose="020B0604020202020204" pitchFamily="34" charset="0"/>
              <a:buChar char="•"/>
            </a:pPr>
            <a:r>
              <a:rPr lang="en-US" sz="2600" dirty="0">
                <a:latin typeface="Apple Braille" pitchFamily="2" charset="0"/>
              </a:rPr>
              <a:t>Existence of purely bipartite region and purely tripartite region</a:t>
            </a:r>
          </a:p>
          <a:p>
            <a:pPr marL="1200150" lvl="2" indent="-285750" algn="l">
              <a:buFont typeface="Arial" panose="020B0604020202020204" pitchFamily="34" charset="0"/>
              <a:buChar char="•"/>
            </a:pPr>
            <a:r>
              <a:rPr lang="en-US" sz="2600" dirty="0">
                <a:solidFill>
                  <a:srgbClr val="7D2883"/>
                </a:solidFill>
                <a:latin typeface="Apple Braille" pitchFamily="2" charset="0"/>
              </a:rPr>
              <a:t>Robust</a:t>
            </a:r>
            <a:r>
              <a:rPr lang="en-US" sz="2600" dirty="0">
                <a:latin typeface="Apple Braille" pitchFamily="2" charset="0"/>
              </a:rPr>
              <a:t> to the decoherence effect</a:t>
            </a:r>
          </a:p>
          <a:p>
            <a:pPr marL="1200150" lvl="2" indent="-285750" algn="l">
              <a:buFont typeface="Arial" panose="020B0604020202020204" pitchFamily="34" charset="0"/>
              <a:buChar char="•"/>
            </a:pPr>
            <a:r>
              <a:rPr lang="en-US" sz="2600" dirty="0">
                <a:solidFill>
                  <a:srgbClr val="7D2883"/>
                </a:solidFill>
                <a:latin typeface="Apple Braille" pitchFamily="2" charset="0"/>
              </a:rPr>
              <a:t>Reduce the search space </a:t>
            </a:r>
            <a:r>
              <a:rPr lang="en-US" sz="2600" dirty="0">
                <a:latin typeface="Apple Braille" pitchFamily="2" charset="0"/>
              </a:rPr>
              <a:t>of the optimal policy</a:t>
            </a:r>
          </a:p>
          <a:p>
            <a:pPr marL="1200150" lvl="2" indent="-285750" algn="l">
              <a:buFont typeface="Arial" panose="020B0604020202020204" pitchFamily="34" charset="0"/>
              <a:buChar char="•"/>
            </a:pPr>
            <a:endParaRPr lang="en-US" sz="2800" dirty="0">
              <a:latin typeface="Apple Braille" pitchFamily="2" charset="0"/>
            </a:endParaRPr>
          </a:p>
        </p:txBody>
      </p:sp>
      <p:sp>
        <p:nvSpPr>
          <p:cNvPr id="9" name="灯片编号占位符 8">
            <a:extLst>
              <a:ext uri="{FF2B5EF4-FFF2-40B4-BE49-F238E27FC236}">
                <a16:creationId xmlns:a16="http://schemas.microsoft.com/office/drawing/2014/main" id="{B7F81E29-FA99-8A70-3C66-33F8A32ADB85}"/>
              </a:ext>
            </a:extLst>
          </p:cNvPr>
          <p:cNvSpPr>
            <a:spLocks noGrp="1"/>
          </p:cNvSpPr>
          <p:nvPr>
            <p:ph type="sldNum" sz="quarter" idx="12"/>
          </p:nvPr>
        </p:nvSpPr>
        <p:spPr>
          <a:xfrm>
            <a:off x="9190162" y="6358974"/>
            <a:ext cx="2743200" cy="365125"/>
          </a:xfrm>
        </p:spPr>
        <p:txBody>
          <a:bodyPr/>
          <a:lstStyle/>
          <a:p>
            <a:fld id="{249C143B-3CE0-234B-BE50-C01460819104}" type="slidenum">
              <a:rPr lang="en-US" smtClean="0"/>
              <a:t>23</a:t>
            </a:fld>
            <a:endParaRPr lang="en-US" dirty="0"/>
          </a:p>
        </p:txBody>
      </p:sp>
    </p:spTree>
    <p:extLst>
      <p:ext uri="{BB962C8B-B14F-4D97-AF65-F5344CB8AC3E}">
        <p14:creationId xmlns:p14="http://schemas.microsoft.com/office/powerpoint/2010/main" val="28522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linds(horizontal)">
                                      <p:cBhvr>
                                        <p:cTn id="18" dur="500"/>
                                        <p:tgtEl>
                                          <p:spTgt spid="4">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linds(horizontal)">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linds(horizontal)">
                                      <p:cBhvr>
                                        <p:cTn id="26" dur="500"/>
                                        <p:tgtEl>
                                          <p:spTgt spid="4">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blinds(horizontal)">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7A486-7ADA-CB8B-3F15-8294DB4E2FE5}"/>
              </a:ext>
            </a:extLst>
          </p:cNvPr>
          <p:cNvSpPr>
            <a:spLocks noGrp="1"/>
          </p:cNvSpPr>
          <p:nvPr>
            <p:ph type="dt" sz="half" idx="10"/>
          </p:nvPr>
        </p:nvSpPr>
        <p:spPr/>
        <p:txBody>
          <a:bodyPr/>
          <a:lstStyle/>
          <a:p>
            <a:r>
              <a:rPr lang="en-US" altLang="zh-CN"/>
              <a:t>7 May 2025</a:t>
            </a:r>
            <a:endParaRPr lang="en-US" dirty="0"/>
          </a:p>
        </p:txBody>
      </p:sp>
      <p:sp>
        <p:nvSpPr>
          <p:cNvPr id="9" name="Title 2">
            <a:extLst>
              <a:ext uri="{FF2B5EF4-FFF2-40B4-BE49-F238E27FC236}">
                <a16:creationId xmlns:a16="http://schemas.microsoft.com/office/drawing/2014/main" id="{9632A815-3A77-9455-BCF1-4C4E6EE860A0}"/>
              </a:ext>
            </a:extLst>
          </p:cNvPr>
          <p:cNvSpPr>
            <a:spLocks noGrp="1"/>
          </p:cNvSpPr>
          <p:nvPr>
            <p:ph type="ctrTitle"/>
          </p:nvPr>
        </p:nvSpPr>
        <p:spPr>
          <a:xfrm>
            <a:off x="1917895" y="2117189"/>
            <a:ext cx="8356210" cy="893298"/>
          </a:xfrm>
        </p:spPr>
        <p:txBody>
          <a:bodyPr>
            <a:normAutofit/>
          </a:bodyPr>
          <a:lstStyle/>
          <a:p>
            <a:pPr algn="ctr"/>
            <a:r>
              <a:rPr lang="en-US" dirty="0"/>
              <a:t>Thank you for listening!</a:t>
            </a:r>
          </a:p>
        </p:txBody>
      </p:sp>
      <p:sp>
        <p:nvSpPr>
          <p:cNvPr id="10" name="Subtitle 3">
            <a:extLst>
              <a:ext uri="{FF2B5EF4-FFF2-40B4-BE49-F238E27FC236}">
                <a16:creationId xmlns:a16="http://schemas.microsoft.com/office/drawing/2014/main" id="{90564407-647A-3FA7-9BB1-0CDD688CA025}"/>
              </a:ext>
            </a:extLst>
          </p:cNvPr>
          <p:cNvSpPr>
            <a:spLocks noGrp="1"/>
          </p:cNvSpPr>
          <p:nvPr>
            <p:ph type="subTitle" idx="1"/>
          </p:nvPr>
        </p:nvSpPr>
        <p:spPr>
          <a:xfrm>
            <a:off x="2718582" y="3214468"/>
            <a:ext cx="6584613" cy="1948289"/>
          </a:xfrm>
        </p:spPr>
        <p:txBody>
          <a:bodyPr>
            <a:normAutofit fontScale="92500" lnSpcReduction="20000"/>
          </a:bodyPr>
          <a:lstStyle/>
          <a:p>
            <a:pPr algn="ctr"/>
            <a:r>
              <a:rPr lang="en-US" sz="4800" dirty="0"/>
              <a:t>Q&amp;A</a:t>
            </a:r>
          </a:p>
          <a:p>
            <a:pPr algn="ctr"/>
            <a:endParaRPr lang="en-US" sz="3600" dirty="0"/>
          </a:p>
          <a:p>
            <a:pPr algn="ctr"/>
            <a:r>
              <a:rPr lang="en-US" sz="2000" dirty="0"/>
              <a:t>If you want more discussion, feel free to reach me at</a:t>
            </a:r>
          </a:p>
          <a:p>
            <a:pPr algn="ctr"/>
            <a:r>
              <a:rPr lang="en-US" sz="2000" dirty="0">
                <a:solidFill>
                  <a:srgbClr val="FFC000"/>
                </a:solidFill>
              </a:rPr>
              <a:t>https://</a:t>
            </a:r>
            <a:r>
              <a:rPr lang="en-US" sz="2000" dirty="0" err="1">
                <a:solidFill>
                  <a:srgbClr val="FFC000"/>
                </a:solidFill>
              </a:rPr>
              <a:t>robinbinluo.github.io</a:t>
            </a:r>
            <a:r>
              <a:rPr lang="en-US" sz="2000" dirty="0">
                <a:solidFill>
                  <a:srgbClr val="FFC000"/>
                </a:solidFill>
              </a:rPr>
              <a:t>/ </a:t>
            </a:r>
            <a:r>
              <a:rPr lang="en-US" sz="2000" dirty="0"/>
              <a:t>or </a:t>
            </a:r>
            <a:r>
              <a:rPr lang="en-US" sz="2000" dirty="0" err="1">
                <a:solidFill>
                  <a:srgbClr val="FFC000"/>
                </a:solidFill>
              </a:rPr>
              <a:t>binluo@link.cuhk.edu.hk</a:t>
            </a:r>
            <a:endParaRPr lang="en-US" sz="2000" dirty="0">
              <a:solidFill>
                <a:srgbClr val="FFC000"/>
              </a:solidFill>
            </a:endParaRPr>
          </a:p>
        </p:txBody>
      </p:sp>
      <p:sp>
        <p:nvSpPr>
          <p:cNvPr id="6" name="灯片编号占位符 5">
            <a:extLst>
              <a:ext uri="{FF2B5EF4-FFF2-40B4-BE49-F238E27FC236}">
                <a16:creationId xmlns:a16="http://schemas.microsoft.com/office/drawing/2014/main" id="{D4D05A42-D7BB-1F49-F5D4-6D66A0CFC573}"/>
              </a:ext>
            </a:extLst>
          </p:cNvPr>
          <p:cNvSpPr>
            <a:spLocks noGrp="1"/>
          </p:cNvSpPr>
          <p:nvPr>
            <p:ph type="sldNum" sz="quarter" idx="12"/>
          </p:nvPr>
        </p:nvSpPr>
        <p:spPr/>
        <p:txBody>
          <a:bodyPr/>
          <a:lstStyle/>
          <a:p>
            <a:fld id="{7EB81B2B-FE88-CD45-B1AD-F9ACA635D2C8}" type="slidenum">
              <a:rPr lang="en-US" smtClean="0"/>
              <a:pPr/>
              <a:t>24</a:t>
            </a:fld>
            <a:endParaRPr lang="en-US"/>
          </a:p>
        </p:txBody>
      </p:sp>
    </p:spTree>
    <p:extLst>
      <p:ext uri="{BB962C8B-B14F-4D97-AF65-F5344CB8AC3E}">
        <p14:creationId xmlns:p14="http://schemas.microsoft.com/office/powerpoint/2010/main" val="416341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Introduction</a:t>
            </a:r>
          </a:p>
        </p:txBody>
      </p:sp>
      <p:sp>
        <p:nvSpPr>
          <p:cNvPr id="25" name="Text Placeholder 24">
            <a:extLst>
              <a:ext uri="{FF2B5EF4-FFF2-40B4-BE49-F238E27FC236}">
                <a16:creationId xmlns:a16="http://schemas.microsoft.com/office/drawing/2014/main" id="{2F58795B-DE17-CE11-1198-CDC053AED2A7}"/>
              </a:ext>
            </a:extLst>
          </p:cNvPr>
          <p:cNvSpPr>
            <a:spLocks noGrp="1"/>
          </p:cNvSpPr>
          <p:nvPr>
            <p:ph type="body" sz="half" idx="2"/>
          </p:nvPr>
        </p:nvSpPr>
        <p:spPr>
          <a:xfrm>
            <a:off x="0" y="1708997"/>
            <a:ext cx="11978419" cy="2000085"/>
          </a:xfrm>
        </p:spPr>
        <p:txBody>
          <a:bodyPr>
            <a:normAutofit lnSpcReduction="10000"/>
          </a:bodyPr>
          <a:lstStyle/>
          <a:p>
            <a:pPr marL="800100" lvl="1" indent="-342900">
              <a:lnSpc>
                <a:spcPct val="100000"/>
              </a:lnSpc>
              <a:buFont typeface="Arial" panose="020B0604020202020204" pitchFamily="34" charset="0"/>
              <a:buChar char="•"/>
            </a:pPr>
            <a:r>
              <a:rPr lang="en-US" altLang="zh-CN" sz="2400" dirty="0">
                <a:latin typeface="Apple Braille" pitchFamily="2" charset="0"/>
                <a:ea typeface="Noto Sans TC"/>
                <a:cs typeface="Arial"/>
              </a:rPr>
              <a:t>The quantum switch can establish </a:t>
            </a:r>
            <a:r>
              <a:rPr lang="en-US" altLang="zh-CN" sz="2400" i="1" dirty="0">
                <a:solidFill>
                  <a:srgbClr val="7D2883"/>
                </a:solidFill>
                <a:latin typeface="Apple Braille" pitchFamily="2" charset="0"/>
                <a:ea typeface="Noto Sans TC"/>
                <a:cs typeface="Arial"/>
              </a:rPr>
              <a:t>link-level entanglements</a:t>
            </a:r>
            <a:r>
              <a:rPr lang="en-US" altLang="zh-CN" sz="2400" dirty="0">
                <a:latin typeface="Apple Braille" pitchFamily="2" charset="0"/>
                <a:ea typeface="Noto Sans TC"/>
                <a:cs typeface="Arial"/>
              </a:rPr>
              <a:t> between itself and its connected users.</a:t>
            </a:r>
          </a:p>
          <a:p>
            <a:pPr marL="1257300" lvl="2" indent="-342900">
              <a:lnSpc>
                <a:spcPct val="100000"/>
              </a:lnSpc>
              <a:buFont typeface="Arial" panose="020B0604020202020204" pitchFamily="34" charset="0"/>
              <a:buChar char="•"/>
            </a:pPr>
            <a:r>
              <a:rPr lang="en-US" altLang="zh-CN" sz="2200" dirty="0">
                <a:latin typeface="Apple Braille" pitchFamily="2" charset="0"/>
                <a:ea typeface="Noto Sans TC"/>
                <a:cs typeface="Arial"/>
              </a:rPr>
              <a:t>The fidelity of link-level entanglements may decrease over time due to </a:t>
            </a:r>
            <a:r>
              <a:rPr lang="en-US" altLang="zh-CN" sz="2200" i="1" dirty="0">
                <a:solidFill>
                  <a:srgbClr val="7D2883"/>
                </a:solidFill>
                <a:latin typeface="Apple Braille" pitchFamily="2" charset="0"/>
                <a:ea typeface="Noto Sans TC"/>
                <a:cs typeface="Arial"/>
              </a:rPr>
              <a:t>decoherence</a:t>
            </a:r>
            <a:r>
              <a:rPr lang="en-US" altLang="zh-CN" sz="2200" dirty="0">
                <a:latin typeface="Apple Braille" pitchFamily="2" charset="0"/>
                <a:ea typeface="Noto Sans TC"/>
                <a:cs typeface="Arial"/>
              </a:rPr>
              <a:t>.</a:t>
            </a:r>
          </a:p>
          <a:p>
            <a:pPr marL="800100" lvl="1" indent="-342900">
              <a:lnSpc>
                <a:spcPct val="100000"/>
              </a:lnSpc>
              <a:buFont typeface="Arial" panose="020B0604020202020204" pitchFamily="34" charset="0"/>
              <a:buChar char="•"/>
            </a:pPr>
            <a:r>
              <a:rPr lang="en-US" altLang="zh-CN" sz="2400" dirty="0">
                <a:latin typeface="Apple Braille" pitchFamily="2" charset="0"/>
                <a:ea typeface="Noto Sans TC"/>
                <a:cs typeface="Arial"/>
              </a:rPr>
              <a:t>Perform a </a:t>
            </a:r>
            <a:r>
              <a:rPr lang="en-US" altLang="zh-CN" sz="2400" i="1" dirty="0">
                <a:solidFill>
                  <a:srgbClr val="7D2883"/>
                </a:solidFill>
                <a:latin typeface="Apple Braille" pitchFamily="2" charset="0"/>
                <a:ea typeface="Noto Sans TC"/>
                <a:cs typeface="Arial"/>
              </a:rPr>
              <a:t>bipartite </a:t>
            </a:r>
            <a:r>
              <a:rPr lang="en-US" altLang="zh-CN" sz="2400" dirty="0">
                <a:solidFill>
                  <a:srgbClr val="7D2883"/>
                </a:solidFill>
                <a:latin typeface="Apple Braille" pitchFamily="2" charset="0"/>
                <a:ea typeface="Noto Sans TC"/>
                <a:cs typeface="Arial"/>
              </a:rPr>
              <a:t>or</a:t>
            </a:r>
            <a:r>
              <a:rPr lang="en-US" altLang="zh-CN" sz="2400" i="1" dirty="0">
                <a:solidFill>
                  <a:srgbClr val="7D2883"/>
                </a:solidFill>
                <a:latin typeface="Apple Braille" pitchFamily="2" charset="0"/>
                <a:ea typeface="Noto Sans TC"/>
                <a:cs typeface="Arial"/>
              </a:rPr>
              <a:t> tripartite basis measurement </a:t>
            </a:r>
            <a:r>
              <a:rPr lang="en-US" altLang="zh-CN" sz="2400" dirty="0">
                <a:latin typeface="Apple Braille" pitchFamily="2" charset="0"/>
                <a:ea typeface="Noto Sans TC"/>
                <a:cs typeface="Arial"/>
              </a:rPr>
              <a:t>to generate</a:t>
            </a:r>
            <a:r>
              <a:rPr lang="zh-CN" altLang="en-US" sz="2400" dirty="0">
                <a:latin typeface="Apple Braille" pitchFamily="2" charset="0"/>
                <a:ea typeface="Noto Sans TC"/>
                <a:cs typeface="Arial"/>
              </a:rPr>
              <a:t> </a:t>
            </a:r>
            <a:r>
              <a:rPr lang="en-US" altLang="zh-CN" sz="2400" dirty="0">
                <a:latin typeface="Apple Braille" pitchFamily="2" charset="0"/>
                <a:ea typeface="Noto Sans TC"/>
                <a:cs typeface="Arial"/>
              </a:rPr>
              <a:t>a </a:t>
            </a:r>
            <a:r>
              <a:rPr lang="en-US" altLang="zh-CN" sz="2400" i="1" dirty="0">
                <a:solidFill>
                  <a:srgbClr val="7D2883"/>
                </a:solidFill>
                <a:latin typeface="Apple Braille" pitchFamily="2" charset="0"/>
                <a:ea typeface="Noto Sans TC"/>
                <a:cs typeface="Arial"/>
              </a:rPr>
              <a:t>bipartite or tripartite (end-to-end) user entanglement</a:t>
            </a:r>
            <a:r>
              <a:rPr lang="en-US" altLang="zh-CN" sz="2400" i="1" dirty="0">
                <a:latin typeface="Apple Braille" pitchFamily="2" charset="0"/>
                <a:ea typeface="Noto Sans TC"/>
                <a:cs typeface="Arial"/>
              </a:rPr>
              <a:t>.</a:t>
            </a:r>
          </a:p>
          <a:p>
            <a:pPr marL="800100" lvl="1" indent="-342900">
              <a:lnSpc>
                <a:spcPct val="100000"/>
              </a:lnSpc>
              <a:buFont typeface="Arial" panose="020B0604020202020204" pitchFamily="34" charset="0"/>
              <a:buChar char="•"/>
            </a:pPr>
            <a:endParaRPr lang="en-US" altLang="zh-CN" sz="2400" dirty="0">
              <a:latin typeface="Apple Braille" pitchFamily="2" charset="0"/>
              <a:ea typeface="Noto Sans TC"/>
              <a:cs typeface="Arial"/>
            </a:endParaRPr>
          </a:p>
          <a:p>
            <a:pPr marL="800100" lvl="1" indent="-342900">
              <a:lnSpc>
                <a:spcPct val="100000"/>
              </a:lnSpc>
              <a:buFont typeface="Arial" panose="020B0604020202020204" pitchFamily="34" charset="0"/>
              <a:buChar char="•"/>
            </a:pPr>
            <a:endParaRPr lang="en-US" altLang="zh-CN" sz="2400" dirty="0">
              <a:latin typeface="Apple Braille" pitchFamily="2" charset="0"/>
              <a:ea typeface="Noto Sans TC"/>
              <a:cs typeface="Arial"/>
            </a:endParaRPr>
          </a:p>
          <a:p>
            <a:pPr marL="800100" lvl="1" indent="-342900">
              <a:lnSpc>
                <a:spcPct val="100000"/>
              </a:lnSpc>
              <a:buFont typeface="Arial" panose="020B0604020202020204" pitchFamily="34" charset="0"/>
              <a:buChar char="•"/>
            </a:pPr>
            <a:endParaRPr lang="en-US" altLang="zh-CN" sz="2200" dirty="0">
              <a:latin typeface="Apple Braille" pitchFamily="2" charset="0"/>
              <a:ea typeface="Noto Sans TC"/>
              <a:cs typeface="Arial"/>
            </a:endParaRPr>
          </a:p>
          <a:p>
            <a:pPr marL="1200150" lvl="2" indent="-285750">
              <a:lnSpc>
                <a:spcPct val="100000"/>
              </a:lnSpc>
              <a:buFont typeface="Arial" panose="020B0604020202020204" pitchFamily="34" charset="0"/>
              <a:buChar char="•"/>
            </a:pPr>
            <a:endParaRPr lang="en-US" altLang="zh-CN" sz="2200" dirty="0">
              <a:latin typeface="Apple Braille" pitchFamily="2" charset="0"/>
              <a:ea typeface="Noto Sans TC"/>
              <a:cs typeface="Arial"/>
            </a:endParaRP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Quantum Entanglement, </a:t>
            </a:r>
            <a:r>
              <a:rPr lang="en-US" altLang="zh-CN" dirty="0">
                <a:latin typeface="Apple Braille" pitchFamily="2" charset="0"/>
              </a:rPr>
              <a:t>Decoherence</a:t>
            </a:r>
            <a:r>
              <a:rPr lang="en-US" dirty="0">
                <a:latin typeface="Apple Braille" pitchFamily="2" charset="0"/>
              </a:rPr>
              <a:t>, and Swapping</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25</a:t>
            </a:fld>
            <a:endParaRPr lang="en-US" dirty="0"/>
          </a:p>
        </p:txBody>
      </p:sp>
      <p:grpSp>
        <p:nvGrpSpPr>
          <p:cNvPr id="167" name="组合 166">
            <a:extLst>
              <a:ext uri="{FF2B5EF4-FFF2-40B4-BE49-F238E27FC236}">
                <a16:creationId xmlns:a16="http://schemas.microsoft.com/office/drawing/2014/main" id="{03982DCB-F4DF-72F5-6B90-F4BA97A66D7A}"/>
              </a:ext>
            </a:extLst>
          </p:cNvPr>
          <p:cNvGrpSpPr/>
          <p:nvPr/>
        </p:nvGrpSpPr>
        <p:grpSpPr>
          <a:xfrm>
            <a:off x="1601149" y="3619824"/>
            <a:ext cx="8454637" cy="2769845"/>
            <a:chOff x="1461624" y="3588880"/>
            <a:chExt cx="8454637" cy="2769845"/>
          </a:xfrm>
        </p:grpSpPr>
        <p:grpSp>
          <p:nvGrpSpPr>
            <p:cNvPr id="106" name="组合 105">
              <a:extLst>
                <a:ext uri="{FF2B5EF4-FFF2-40B4-BE49-F238E27FC236}">
                  <a16:creationId xmlns:a16="http://schemas.microsoft.com/office/drawing/2014/main" id="{A4B13D9E-D4B3-09BA-7A74-8DC987CA0892}"/>
                </a:ext>
              </a:extLst>
            </p:cNvPr>
            <p:cNvGrpSpPr/>
            <p:nvPr/>
          </p:nvGrpSpPr>
          <p:grpSpPr>
            <a:xfrm>
              <a:off x="1461624" y="3588880"/>
              <a:ext cx="8454637" cy="2769845"/>
              <a:chOff x="1461624" y="3588880"/>
              <a:chExt cx="8454637" cy="2769845"/>
            </a:xfrm>
          </p:grpSpPr>
          <p:grpSp>
            <p:nvGrpSpPr>
              <p:cNvPr id="49" name="组合 48">
                <a:extLst>
                  <a:ext uri="{FF2B5EF4-FFF2-40B4-BE49-F238E27FC236}">
                    <a16:creationId xmlns:a16="http://schemas.microsoft.com/office/drawing/2014/main" id="{B66F3B42-B140-A793-7686-AB4DEBE8E780}"/>
                  </a:ext>
                </a:extLst>
              </p:cNvPr>
              <p:cNvGrpSpPr/>
              <p:nvPr/>
            </p:nvGrpSpPr>
            <p:grpSpPr>
              <a:xfrm>
                <a:off x="1461624" y="3635400"/>
                <a:ext cx="3549355" cy="2723325"/>
                <a:chOff x="3868981" y="3502094"/>
                <a:chExt cx="3549355" cy="2723325"/>
              </a:xfrm>
            </p:grpSpPr>
            <p:grpSp>
              <p:nvGrpSpPr>
                <p:cNvPr id="37" name="组合 36">
                  <a:extLst>
                    <a:ext uri="{FF2B5EF4-FFF2-40B4-BE49-F238E27FC236}">
                      <a16:creationId xmlns:a16="http://schemas.microsoft.com/office/drawing/2014/main" id="{135DE5BB-339E-B185-CD38-F472D11CAD2A}"/>
                    </a:ext>
                  </a:extLst>
                </p:cNvPr>
                <p:cNvGrpSpPr/>
                <p:nvPr/>
              </p:nvGrpSpPr>
              <p:grpSpPr>
                <a:xfrm>
                  <a:off x="3868981" y="3502094"/>
                  <a:ext cx="3549355" cy="2723325"/>
                  <a:chOff x="4214531" y="3532367"/>
                  <a:chExt cx="3549355" cy="2723325"/>
                </a:xfrm>
              </p:grpSpPr>
              <p:grpSp>
                <p:nvGrpSpPr>
                  <p:cNvPr id="13" name="组合 12">
                    <a:extLst>
                      <a:ext uri="{FF2B5EF4-FFF2-40B4-BE49-F238E27FC236}">
                        <a16:creationId xmlns:a16="http://schemas.microsoft.com/office/drawing/2014/main" id="{FA1CF2D1-148C-FFA4-9108-CA95563BB0CD}"/>
                      </a:ext>
                    </a:extLst>
                  </p:cNvPr>
                  <p:cNvGrpSpPr/>
                  <p:nvPr/>
                </p:nvGrpSpPr>
                <p:grpSpPr>
                  <a:xfrm>
                    <a:off x="4214531" y="3532367"/>
                    <a:ext cx="3549355" cy="2723325"/>
                    <a:chOff x="1799069" y="1836842"/>
                    <a:chExt cx="3549355" cy="2723325"/>
                  </a:xfrm>
                </p:grpSpPr>
                <p:grpSp>
                  <p:nvGrpSpPr>
                    <p:cNvPr id="14" name="组合 13">
                      <a:extLst>
                        <a:ext uri="{FF2B5EF4-FFF2-40B4-BE49-F238E27FC236}">
                          <a16:creationId xmlns:a16="http://schemas.microsoft.com/office/drawing/2014/main" id="{99BDDD12-2C0B-4E92-96B9-C15FA786AFA5}"/>
                        </a:ext>
                      </a:extLst>
                    </p:cNvPr>
                    <p:cNvGrpSpPr/>
                    <p:nvPr/>
                  </p:nvGrpSpPr>
                  <p:grpSpPr>
                    <a:xfrm>
                      <a:off x="1799069" y="1836842"/>
                      <a:ext cx="3549355" cy="2723325"/>
                      <a:chOff x="548767" y="334614"/>
                      <a:chExt cx="3549355" cy="2723325"/>
                    </a:xfrm>
                  </p:grpSpPr>
                  <p:grpSp>
                    <p:nvGrpSpPr>
                      <p:cNvPr id="20" name="组合 19">
                        <a:extLst>
                          <a:ext uri="{FF2B5EF4-FFF2-40B4-BE49-F238E27FC236}">
                            <a16:creationId xmlns:a16="http://schemas.microsoft.com/office/drawing/2014/main" id="{464034FF-896A-76D2-516B-001FC666FD43}"/>
                          </a:ext>
                        </a:extLst>
                      </p:cNvPr>
                      <p:cNvGrpSpPr/>
                      <p:nvPr/>
                    </p:nvGrpSpPr>
                    <p:grpSpPr>
                      <a:xfrm>
                        <a:off x="548767" y="334614"/>
                        <a:ext cx="3531489" cy="2723325"/>
                        <a:chOff x="548767" y="334614"/>
                        <a:chExt cx="3531489" cy="2723325"/>
                      </a:xfrm>
                    </p:grpSpPr>
                    <p:pic>
                      <p:nvPicPr>
                        <p:cNvPr id="22" name="图形 21" descr="用户">
                          <a:extLst>
                            <a:ext uri="{FF2B5EF4-FFF2-40B4-BE49-F238E27FC236}">
                              <a16:creationId xmlns:a16="http://schemas.microsoft.com/office/drawing/2014/main" id="{8CCF88A1-A278-4C7B-4F25-32EA4E3D27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23" name="图形 22" descr="用户">
                          <a:extLst>
                            <a:ext uri="{FF2B5EF4-FFF2-40B4-BE49-F238E27FC236}">
                              <a16:creationId xmlns:a16="http://schemas.microsoft.com/office/drawing/2014/main" id="{631489CB-2875-9AE0-7F73-1CD62CCF2686}"/>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26" name="图形 25" descr="用户">
                          <a:extLst>
                            <a:ext uri="{FF2B5EF4-FFF2-40B4-BE49-F238E27FC236}">
                              <a16:creationId xmlns:a16="http://schemas.microsoft.com/office/drawing/2014/main" id="{6A68A686-4612-CC00-30E5-477A1C68FD09}"/>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2887557" y="334614"/>
                          <a:ext cx="718932" cy="718932"/>
                        </a:xfrm>
                        <a:prstGeom prst="rect">
                          <a:avLst/>
                        </a:prstGeom>
                      </p:spPr>
                    </p:pic>
                    <p:pic>
                      <p:nvPicPr>
                        <p:cNvPr id="27" name="图形 26" descr="用户">
                          <a:extLst>
                            <a:ext uri="{FF2B5EF4-FFF2-40B4-BE49-F238E27FC236}">
                              <a16:creationId xmlns:a16="http://schemas.microsoft.com/office/drawing/2014/main" id="{02730B9C-2856-2D03-6F0B-90C905BB91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1324" y="1811058"/>
                          <a:ext cx="718932" cy="718932"/>
                        </a:xfrm>
                        <a:prstGeom prst="rect">
                          <a:avLst/>
                        </a:prstGeom>
                      </p:spPr>
                    </p:pic>
                    <p:pic>
                      <p:nvPicPr>
                        <p:cNvPr id="28" name="图形 27" descr="信号塔">
                          <a:extLst>
                            <a:ext uri="{FF2B5EF4-FFF2-40B4-BE49-F238E27FC236}">
                              <a16:creationId xmlns:a16="http://schemas.microsoft.com/office/drawing/2014/main" id="{417369C9-A2B5-D5D9-2501-C6E7F020DA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6228" y="1450524"/>
                          <a:ext cx="720000" cy="720000"/>
                        </a:xfrm>
                        <a:prstGeom prst="rect">
                          <a:avLst/>
                        </a:prstGeom>
                      </p:spPr>
                    </p:pic>
                    <p:cxnSp>
                      <p:nvCxnSpPr>
                        <p:cNvPr id="29" name="直线连接符 28">
                          <a:extLst>
                            <a:ext uri="{FF2B5EF4-FFF2-40B4-BE49-F238E27FC236}">
                              <a16:creationId xmlns:a16="http://schemas.microsoft.com/office/drawing/2014/main" id="{5E63920C-30E4-E730-8DB4-5F08466D64ED}"/>
                            </a:ext>
                          </a:extLst>
                        </p:cNvPr>
                        <p:cNvCxnSpPr>
                          <a:cxnSpLocks/>
                        </p:cNvCxnSpPr>
                        <p:nvPr/>
                      </p:nvCxnSpPr>
                      <p:spPr>
                        <a:xfrm flipH="1">
                          <a:off x="2653161"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072D581D-1661-8B0F-2638-7EAA4703CE00}"/>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线连接符 30">
                          <a:extLst>
                            <a:ext uri="{FF2B5EF4-FFF2-40B4-BE49-F238E27FC236}">
                              <a16:creationId xmlns:a16="http://schemas.microsoft.com/office/drawing/2014/main" id="{71C9D967-5298-83B3-58EB-4B572C8E78B8}"/>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DDC9CCA9-E449-2741-AE77-14B60AF070D9}"/>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直线连接符 19">
                          <a:extLst>
                            <a:ext uri="{FF2B5EF4-FFF2-40B4-BE49-F238E27FC236}">
                              <a16:creationId xmlns:a16="http://schemas.microsoft.com/office/drawing/2014/main" id="{D3589C0C-3F57-75D4-1F3D-BA0240428C6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F98C6826-579F-4DBE-0CA6-7FB381DFBBC4}"/>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35" name="直线连接符 19">
                          <a:extLst>
                            <a:ext uri="{FF2B5EF4-FFF2-40B4-BE49-F238E27FC236}">
                              <a16:creationId xmlns:a16="http://schemas.microsoft.com/office/drawing/2014/main" id="{4F0AEBFB-3C48-CF44-9882-57071B198D4D}"/>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21" name="图形 20" descr="用户">
                        <a:extLst>
                          <a:ext uri="{FF2B5EF4-FFF2-40B4-BE49-F238E27FC236}">
                            <a16:creationId xmlns:a16="http://schemas.microsoft.com/office/drawing/2014/main" id="{2D4CD406-5B12-5D85-807A-A560BB6AF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BAE35441-6530-C829-2B6C-269358004FE4}"/>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5" name="文本框 14">
                          <a:extLst>
                            <a:ext uri="{FF2B5EF4-FFF2-40B4-BE49-F238E27FC236}">
                              <a16:creationId xmlns:a16="http://schemas.microsoft.com/office/drawing/2014/main" id="{BAE35441-6530-C829-2B6C-269358004FE4}"/>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2C039D8-7E38-CCFB-8DA8-9CD3826617D7}"/>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6" name="文本框 15">
                          <a:extLst>
                            <a:ext uri="{FF2B5EF4-FFF2-40B4-BE49-F238E27FC236}">
                              <a16:creationId xmlns:a16="http://schemas.microsoft.com/office/drawing/2014/main" id="{E2C039D8-7E38-CCFB-8DA8-9CD3826617D7}"/>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9A57F59-6A4F-19C0-9570-168114FB5940}"/>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7" name="文本框 16">
                          <a:extLst>
                            <a:ext uri="{FF2B5EF4-FFF2-40B4-BE49-F238E27FC236}">
                              <a16:creationId xmlns:a16="http://schemas.microsoft.com/office/drawing/2014/main" id="{59A57F59-6A4F-19C0-9570-168114FB5940}"/>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D2BDEE1-69A4-26DC-7951-CE039A9DB52C}"/>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8" name="文本框 17">
                          <a:extLst>
                            <a:ext uri="{FF2B5EF4-FFF2-40B4-BE49-F238E27FC236}">
                              <a16:creationId xmlns:a16="http://schemas.microsoft.com/office/drawing/2014/main" id="{0D2BDEE1-69A4-26DC-7951-CE039A9DB52C}"/>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53A25C3-23EE-E4A6-2BC5-9142B1E91F1E}"/>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9" name="文本框 18">
                          <a:extLst>
                            <a:ext uri="{FF2B5EF4-FFF2-40B4-BE49-F238E27FC236}">
                              <a16:creationId xmlns:a16="http://schemas.microsoft.com/office/drawing/2014/main" id="{653A25C3-23EE-E4A6-2BC5-9142B1E91F1E}"/>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36" name="文本框 35">
                    <a:extLst>
                      <a:ext uri="{FF2B5EF4-FFF2-40B4-BE49-F238E27FC236}">
                        <a16:creationId xmlns:a16="http://schemas.microsoft.com/office/drawing/2014/main" id="{0D1897C8-1C23-2C14-83DF-43E5D26FB597}"/>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cxnSp>
              <p:nvCxnSpPr>
                <p:cNvPr id="38" name="直线连接符 37">
                  <a:extLst>
                    <a:ext uri="{FF2B5EF4-FFF2-40B4-BE49-F238E27FC236}">
                      <a16:creationId xmlns:a16="http://schemas.microsoft.com/office/drawing/2014/main" id="{61B34AB8-45BF-F863-91B8-087BEECD5095}"/>
                    </a:ext>
                  </a:extLst>
                </p:cNvPr>
                <p:cNvCxnSpPr>
                  <a:cxnSpLocks/>
                </p:cNvCxnSpPr>
                <p:nvPr/>
              </p:nvCxnSpPr>
              <p:spPr>
                <a:xfrm flipH="1">
                  <a:off x="5973392" y="4222875"/>
                  <a:ext cx="578126" cy="407504"/>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47833DAB-A69F-0CF9-EC29-A4D8D075F5DB}"/>
                    </a:ext>
                  </a:extLst>
                </p:cNvPr>
                <p:cNvCxnSpPr>
                  <a:cxnSpLocks/>
                </p:cNvCxnSpPr>
                <p:nvPr/>
              </p:nvCxnSpPr>
              <p:spPr>
                <a:xfrm flipH="1">
                  <a:off x="6118024" y="4693046"/>
                  <a:ext cx="549701" cy="171066"/>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748DA6AA-8DD0-D094-850B-5E83E37D455D}"/>
                    </a:ext>
                  </a:extLst>
                </p:cNvPr>
                <p:cNvCxnSpPr>
                  <a:cxnSpLocks/>
                </p:cNvCxnSpPr>
                <p:nvPr/>
              </p:nvCxnSpPr>
              <p:spPr>
                <a:xfrm flipH="1" flipV="1">
                  <a:off x="6133264" y="5140337"/>
                  <a:ext cx="548005" cy="124879"/>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6" name="组合 95">
                <a:extLst>
                  <a:ext uri="{FF2B5EF4-FFF2-40B4-BE49-F238E27FC236}">
                    <a16:creationId xmlns:a16="http://schemas.microsoft.com/office/drawing/2014/main" id="{8F5A0BD3-65EC-AFB2-67AD-A892EA540DBE}"/>
                  </a:ext>
                </a:extLst>
              </p:cNvPr>
              <p:cNvGrpSpPr/>
              <p:nvPr/>
            </p:nvGrpSpPr>
            <p:grpSpPr>
              <a:xfrm>
                <a:off x="6402855" y="3588880"/>
                <a:ext cx="3513406" cy="2764738"/>
                <a:chOff x="6402855" y="3588880"/>
                <a:chExt cx="3513406" cy="2764738"/>
              </a:xfrm>
            </p:grpSpPr>
            <p:grpSp>
              <p:nvGrpSpPr>
                <p:cNvPr id="51" name="组合 50">
                  <a:extLst>
                    <a:ext uri="{FF2B5EF4-FFF2-40B4-BE49-F238E27FC236}">
                      <a16:creationId xmlns:a16="http://schemas.microsoft.com/office/drawing/2014/main" id="{D5060B03-443D-96AC-CFA4-519A781F6E9D}"/>
                    </a:ext>
                  </a:extLst>
                </p:cNvPr>
                <p:cNvGrpSpPr/>
                <p:nvPr/>
              </p:nvGrpSpPr>
              <p:grpSpPr>
                <a:xfrm>
                  <a:off x="6402855" y="3588880"/>
                  <a:ext cx="3513406" cy="2764738"/>
                  <a:chOff x="7699813" y="6363235"/>
                  <a:chExt cx="3513406" cy="2764738"/>
                </a:xfrm>
              </p:grpSpPr>
              <p:grpSp>
                <p:nvGrpSpPr>
                  <p:cNvPr id="52" name="组合 51">
                    <a:extLst>
                      <a:ext uri="{FF2B5EF4-FFF2-40B4-BE49-F238E27FC236}">
                        <a16:creationId xmlns:a16="http://schemas.microsoft.com/office/drawing/2014/main" id="{7D4A43AF-18B9-3656-86F6-F0236EAA1F32}"/>
                      </a:ext>
                    </a:extLst>
                  </p:cNvPr>
                  <p:cNvGrpSpPr/>
                  <p:nvPr/>
                </p:nvGrpSpPr>
                <p:grpSpPr>
                  <a:xfrm>
                    <a:off x="7699813" y="6363235"/>
                    <a:ext cx="3513406" cy="2764738"/>
                    <a:chOff x="8402378" y="3474675"/>
                    <a:chExt cx="3513406" cy="2764738"/>
                  </a:xfrm>
                </p:grpSpPr>
                <p:grpSp>
                  <p:nvGrpSpPr>
                    <p:cNvPr id="58" name="组合 57">
                      <a:extLst>
                        <a:ext uri="{FF2B5EF4-FFF2-40B4-BE49-F238E27FC236}">
                          <a16:creationId xmlns:a16="http://schemas.microsoft.com/office/drawing/2014/main" id="{6250AA11-E729-F668-C17F-643883AAAED7}"/>
                        </a:ext>
                      </a:extLst>
                    </p:cNvPr>
                    <p:cNvGrpSpPr/>
                    <p:nvPr/>
                  </p:nvGrpSpPr>
                  <p:grpSpPr>
                    <a:xfrm>
                      <a:off x="8402378" y="3834141"/>
                      <a:ext cx="3513406" cy="2405272"/>
                      <a:chOff x="548767" y="652667"/>
                      <a:chExt cx="3513406" cy="2405272"/>
                    </a:xfrm>
                  </p:grpSpPr>
                  <p:pic>
                    <p:nvPicPr>
                      <p:cNvPr id="62" name="图形 61" descr="用户">
                        <a:extLst>
                          <a:ext uri="{FF2B5EF4-FFF2-40B4-BE49-F238E27FC236}">
                            <a16:creationId xmlns:a16="http://schemas.microsoft.com/office/drawing/2014/main" id="{8E0C5E41-39D9-0D6E-F936-7DA4608B2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63" name="图形 62" descr="用户">
                        <a:extLst>
                          <a:ext uri="{FF2B5EF4-FFF2-40B4-BE49-F238E27FC236}">
                            <a16:creationId xmlns:a16="http://schemas.microsoft.com/office/drawing/2014/main" id="{A367ED82-6EF6-260F-AE51-8F6B01A55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195" y="652667"/>
                        <a:ext cx="718932" cy="718932"/>
                      </a:xfrm>
                      <a:prstGeom prst="rect">
                        <a:avLst/>
                      </a:prstGeom>
                    </p:spPr>
                  </p:pic>
                  <p:pic>
                    <p:nvPicPr>
                      <p:cNvPr id="64" name="图形 63" descr="用户">
                        <a:extLst>
                          <a:ext uri="{FF2B5EF4-FFF2-40B4-BE49-F238E27FC236}">
                            <a16:creationId xmlns:a16="http://schemas.microsoft.com/office/drawing/2014/main" id="{CCDC90F2-0D02-9AC3-4C83-8EC06EBB26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241" y="1719594"/>
                        <a:ext cx="718932" cy="718932"/>
                      </a:xfrm>
                      <a:prstGeom prst="rect">
                        <a:avLst/>
                      </a:prstGeom>
                    </p:spPr>
                  </p:pic>
                  <p:pic>
                    <p:nvPicPr>
                      <p:cNvPr id="65" name="图形 64" descr="信号塔">
                        <a:extLst>
                          <a:ext uri="{FF2B5EF4-FFF2-40B4-BE49-F238E27FC236}">
                            <a16:creationId xmlns:a16="http://schemas.microsoft.com/office/drawing/2014/main" id="{28FEDA4A-75EA-D292-890E-67F326D54E48}"/>
                          </a:ext>
                        </a:extLst>
                      </p:cNvPr>
                      <p:cNvPicPr>
                        <a:picLocks noChangeAspect="1"/>
                      </p:cNvPicPr>
                      <p:nvPr/>
                    </p:nvPicPr>
                    <p:blipFill>
                      <a:blip r:embed="rId6">
                        <a:extLst>
                          <a:ext uri="{96DAC541-7B7A-43D3-8B79-37D633B846F1}">
                            <asvg:svgBlip xmlns:asvg="http://schemas.microsoft.com/office/drawing/2016/SVG/main" r:embed="rId13"/>
                          </a:ext>
                        </a:extLst>
                      </a:blip>
                      <a:stretch>
                        <a:fillRect/>
                      </a:stretch>
                    </p:blipFill>
                    <p:spPr>
                      <a:xfrm>
                        <a:off x="1933352" y="1484712"/>
                        <a:ext cx="720000" cy="720000"/>
                      </a:xfrm>
                      <a:prstGeom prst="rect">
                        <a:avLst/>
                      </a:prstGeom>
                    </p:spPr>
                  </p:pic>
                  <p:cxnSp>
                    <p:nvCxnSpPr>
                      <p:cNvPr id="66" name="直线连接符 65">
                        <a:extLst>
                          <a:ext uri="{FF2B5EF4-FFF2-40B4-BE49-F238E27FC236}">
                            <a16:creationId xmlns:a16="http://schemas.microsoft.com/office/drawing/2014/main" id="{1D449783-B3AC-2B6D-782B-2E060078C2F8}"/>
                          </a:ext>
                        </a:extLst>
                      </p:cNvPr>
                      <p:cNvCxnSpPr>
                        <a:cxnSpLocks/>
                      </p:cNvCxnSpPr>
                      <p:nvPr/>
                    </p:nvCxnSpPr>
                    <p:spPr>
                      <a:xfrm flipH="1" flipV="1">
                        <a:off x="2813050" y="1974850"/>
                        <a:ext cx="548005" cy="120015"/>
                      </a:xfrm>
                      <a:prstGeom prst="line">
                        <a:avLst/>
                      </a:prstGeom>
                      <a:ln w="12700" cap="rnd">
                        <a:solidFill>
                          <a:srgbClr val="7D288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直线连接符 66">
                        <a:extLst>
                          <a:ext uri="{FF2B5EF4-FFF2-40B4-BE49-F238E27FC236}">
                            <a16:creationId xmlns:a16="http://schemas.microsoft.com/office/drawing/2014/main" id="{0F1099EA-6288-476C-79F1-12F58EF605E7}"/>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直线连接符 67">
                        <a:extLst>
                          <a:ext uri="{FF2B5EF4-FFF2-40B4-BE49-F238E27FC236}">
                            <a16:creationId xmlns:a16="http://schemas.microsoft.com/office/drawing/2014/main" id="{36B22153-FBE4-DB6E-C382-11F613163BFE}"/>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9" name="文本框 68">
                        <a:extLst>
                          <a:ext uri="{FF2B5EF4-FFF2-40B4-BE49-F238E27FC236}">
                            <a16:creationId xmlns:a16="http://schemas.microsoft.com/office/drawing/2014/main" id="{FEBD2537-FF66-DCDE-C495-365FC4E62FF5}"/>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70" name="直线连接符 19">
                        <a:extLst>
                          <a:ext uri="{FF2B5EF4-FFF2-40B4-BE49-F238E27FC236}">
                            <a16:creationId xmlns:a16="http://schemas.microsoft.com/office/drawing/2014/main" id="{26041119-F75C-F08A-5F18-5CB24B426748}"/>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59" name="图形 58" descr="用户">
                      <a:extLst>
                        <a:ext uri="{FF2B5EF4-FFF2-40B4-BE49-F238E27FC236}">
                          <a16:creationId xmlns:a16="http://schemas.microsoft.com/office/drawing/2014/main" id="{28761C81-B761-2D42-C842-FA9A06AFDE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96852" y="4180612"/>
                      <a:ext cx="718932" cy="718932"/>
                    </a:xfrm>
                    <a:prstGeom prst="rect">
                      <a:avLst/>
                    </a:prstGeom>
                  </p:spPr>
                </p:pic>
                <p:pic>
                  <p:nvPicPr>
                    <p:cNvPr id="60" name="图形 59" descr="用户">
                      <a:extLst>
                        <a:ext uri="{FF2B5EF4-FFF2-40B4-BE49-F238E27FC236}">
                          <a16:creationId xmlns:a16="http://schemas.microsoft.com/office/drawing/2014/main" id="{CEFDC2D3-B5DD-6DBB-3B47-448384E21C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21731" y="3474675"/>
                      <a:ext cx="718932" cy="718932"/>
                    </a:xfrm>
                    <a:prstGeom prst="rect">
                      <a:avLst/>
                    </a:prstGeom>
                  </p:spPr>
                </p:pic>
                <p:cxnSp>
                  <p:nvCxnSpPr>
                    <p:cNvPr id="61" name="曲线连接符 60">
                      <a:extLst>
                        <a:ext uri="{FF2B5EF4-FFF2-40B4-BE49-F238E27FC236}">
                          <a16:creationId xmlns:a16="http://schemas.microsoft.com/office/drawing/2014/main" id="{8485BF4F-91BA-4D24-E14A-AB3019E5BA1D}"/>
                        </a:ext>
                      </a:extLst>
                    </p:cNvPr>
                    <p:cNvCxnSpPr>
                      <a:endCxn id="60" idx="2"/>
                    </p:cNvCxnSpPr>
                    <p:nvPr/>
                  </p:nvCxnSpPr>
                  <p:spPr>
                    <a:xfrm rot="10800000">
                      <a:off x="10581198" y="4193607"/>
                      <a:ext cx="633469" cy="368650"/>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2C6A3CA7-11E9-7AC8-E52C-1FCAD7961B6C}"/>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53" name="文本框 52">
                        <a:extLst>
                          <a:ext uri="{FF2B5EF4-FFF2-40B4-BE49-F238E27FC236}">
                            <a16:creationId xmlns:a16="http://schemas.microsoft.com/office/drawing/2014/main" id="{2C6A3CA7-11E9-7AC8-E52C-1FCAD7961B6C}"/>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ED0E5B8A-284C-83F7-7449-46E4A678863B}"/>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54" name="文本框 53">
                        <a:extLst>
                          <a:ext uri="{FF2B5EF4-FFF2-40B4-BE49-F238E27FC236}">
                            <a16:creationId xmlns:a16="http://schemas.microsoft.com/office/drawing/2014/main" id="{ED0E5B8A-284C-83F7-7449-46E4A678863B}"/>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A54D365C-0BF9-F8AE-519C-A1485EF536DF}"/>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55" name="文本框 54">
                        <a:extLst>
                          <a:ext uri="{FF2B5EF4-FFF2-40B4-BE49-F238E27FC236}">
                            <a16:creationId xmlns:a16="http://schemas.microsoft.com/office/drawing/2014/main" id="{A54D365C-0BF9-F8AE-519C-A1485EF536DF}"/>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058AEFF2-0DE2-A41D-4700-8A27C18471A0}"/>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56" name="文本框 55">
                        <a:extLst>
                          <a:ext uri="{FF2B5EF4-FFF2-40B4-BE49-F238E27FC236}">
                            <a16:creationId xmlns:a16="http://schemas.microsoft.com/office/drawing/2014/main" id="{058AEFF2-0DE2-A41D-4700-8A27C18471A0}"/>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4FD3E9C9-A3A4-8F83-7E4C-6EC287522E7C}"/>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57" name="文本框 56">
                        <a:extLst>
                          <a:ext uri="{FF2B5EF4-FFF2-40B4-BE49-F238E27FC236}">
                            <a16:creationId xmlns:a16="http://schemas.microsoft.com/office/drawing/2014/main" id="{4FD3E9C9-A3A4-8F83-7E4C-6EC287522E7C}"/>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19"/>
                        <a:stretch>
                          <a:fillRect/>
                        </a:stretch>
                      </a:blipFill>
                    </p:spPr>
                    <p:txBody>
                      <a:bodyPr/>
                      <a:lstStyle/>
                      <a:p>
                        <a:r>
                          <a:rPr lang="zh-CN" altLang="en-US">
                            <a:noFill/>
                          </a:rPr>
                          <a:t> </a:t>
                        </a:r>
                      </a:p>
                    </p:txBody>
                  </p:sp>
                </mc:Fallback>
              </mc:AlternateContent>
            </p:grpSp>
            <p:sp>
              <p:nvSpPr>
                <p:cNvPr id="94" name="文本框 93">
                  <a:extLst>
                    <a:ext uri="{FF2B5EF4-FFF2-40B4-BE49-F238E27FC236}">
                      <a16:creationId xmlns:a16="http://schemas.microsoft.com/office/drawing/2014/main" id="{9E16C126-6C16-DF40-E990-AD55DE939BE0}"/>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sp>
            <p:nvSpPr>
              <p:cNvPr id="97" name="Right Arrow 39">
                <a:extLst>
                  <a:ext uri="{FF2B5EF4-FFF2-40B4-BE49-F238E27FC236}">
                    <a16:creationId xmlns:a16="http://schemas.microsoft.com/office/drawing/2014/main" id="{8AA2BFDB-D99B-2EA3-5F83-734CF6BEE897}"/>
                  </a:ext>
                </a:extLst>
              </p:cNvPr>
              <p:cNvSpPr/>
              <p:nvPr/>
            </p:nvSpPr>
            <p:spPr>
              <a:xfrm>
                <a:off x="5279966" y="4727026"/>
                <a:ext cx="836908"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圆角矩形 29">
                <a:extLst>
                  <a:ext uri="{FF2B5EF4-FFF2-40B4-BE49-F238E27FC236}">
                    <a16:creationId xmlns:a16="http://schemas.microsoft.com/office/drawing/2014/main" id="{13A9F9EB-23C5-5F09-B18C-A33F0DADCCA8}"/>
                  </a:ext>
                </a:extLst>
              </p:cNvPr>
              <p:cNvSpPr/>
              <p:nvPr/>
            </p:nvSpPr>
            <p:spPr>
              <a:xfrm rot="3802819">
                <a:off x="3373533" y="4709772"/>
                <a:ext cx="578057" cy="293865"/>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5" name="组合 104">
                <a:extLst>
                  <a:ext uri="{FF2B5EF4-FFF2-40B4-BE49-F238E27FC236}">
                    <a16:creationId xmlns:a16="http://schemas.microsoft.com/office/drawing/2014/main" id="{ABFF7C96-9DD5-1A56-B195-92FD86BCCC1C}"/>
                  </a:ext>
                </a:extLst>
              </p:cNvPr>
              <p:cNvGrpSpPr/>
              <p:nvPr/>
            </p:nvGrpSpPr>
            <p:grpSpPr>
              <a:xfrm>
                <a:off x="5354226" y="4378693"/>
                <a:ext cx="551180" cy="275590"/>
                <a:chOff x="5341484" y="4508288"/>
                <a:chExt cx="551180" cy="275590"/>
              </a:xfrm>
            </p:grpSpPr>
            <p:sp>
              <p:nvSpPr>
                <p:cNvPr id="99" name="矩形 98">
                  <a:extLst>
                    <a:ext uri="{FF2B5EF4-FFF2-40B4-BE49-F238E27FC236}">
                      <a16:creationId xmlns:a16="http://schemas.microsoft.com/office/drawing/2014/main" id="{D9F5C093-4A5F-DE1D-2D3B-32381F0816EE}"/>
                    </a:ext>
                  </a:extLst>
                </p:cNvPr>
                <p:cNvSpPr/>
                <p:nvPr/>
              </p:nvSpPr>
              <p:spPr>
                <a:xfrm>
                  <a:off x="5433702" y="4535074"/>
                  <a:ext cx="350747" cy="245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 name="图形 101" descr="仪表">
                  <a:extLst>
                    <a:ext uri="{FF2B5EF4-FFF2-40B4-BE49-F238E27FC236}">
                      <a16:creationId xmlns:a16="http://schemas.microsoft.com/office/drawing/2014/main" id="{DEF1E8F4-896E-69AF-4639-3636E552E9C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495801" y="4508288"/>
                  <a:ext cx="241251" cy="275590"/>
                </a:xfrm>
                <a:prstGeom prst="rect">
                  <a:avLst/>
                </a:prstGeom>
              </p:spPr>
            </p:pic>
            <p:cxnSp>
              <p:nvCxnSpPr>
                <p:cNvPr id="103" name="直线连接符 102">
                  <a:extLst>
                    <a:ext uri="{FF2B5EF4-FFF2-40B4-BE49-F238E27FC236}">
                      <a16:creationId xmlns:a16="http://schemas.microsoft.com/office/drawing/2014/main" id="{28F59B22-BF97-CF0F-67DF-67936933173C}"/>
                    </a:ext>
                  </a:extLst>
                </p:cNvPr>
                <p:cNvCxnSpPr/>
                <p:nvPr/>
              </p:nvCxnSpPr>
              <p:spPr>
                <a:xfrm>
                  <a:off x="5791800" y="4665017"/>
                  <a:ext cx="100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线连接符 103">
                  <a:extLst>
                    <a:ext uri="{FF2B5EF4-FFF2-40B4-BE49-F238E27FC236}">
                      <a16:creationId xmlns:a16="http://schemas.microsoft.com/office/drawing/2014/main" id="{EF6AFAAB-58F6-B4AE-5193-DA3E3F629F03}"/>
                    </a:ext>
                  </a:extLst>
                </p:cNvPr>
                <p:cNvCxnSpPr/>
                <p:nvPr/>
              </p:nvCxnSpPr>
              <p:spPr>
                <a:xfrm>
                  <a:off x="5341484" y="4665706"/>
                  <a:ext cx="99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5" name="文本框 164">
              <a:extLst>
                <a:ext uri="{FF2B5EF4-FFF2-40B4-BE49-F238E27FC236}">
                  <a16:creationId xmlns:a16="http://schemas.microsoft.com/office/drawing/2014/main" id="{346688F6-6892-D6BF-ACF5-F8503F5323F1}"/>
                </a:ext>
              </a:extLst>
            </p:cNvPr>
            <p:cNvSpPr txBox="1"/>
            <p:nvPr/>
          </p:nvSpPr>
          <p:spPr>
            <a:xfrm>
              <a:off x="4551020" y="4111306"/>
              <a:ext cx="2146742" cy="276999"/>
            </a:xfrm>
            <a:prstGeom prst="rect">
              <a:avLst/>
            </a:prstGeom>
          </p:spPr>
          <p:txBody>
            <a:bodyPr wrap="none" rtlCol="0">
              <a:spAutoFit/>
            </a:bodyPr>
            <a:lstStyle/>
            <a:p>
              <a:pPr algn="l"/>
              <a:r>
                <a:rPr kumimoji="1" lang="en-US" altLang="zh-CN" sz="1200" dirty="0">
                  <a:latin typeface="Apple Braille" pitchFamily="2" charset="0"/>
                </a:rPr>
                <a:t>Bipartite Basis Measurement</a:t>
              </a:r>
              <a:endParaRPr kumimoji="1" lang="zh-CN" altLang="en-US" sz="1200" dirty="0">
                <a:latin typeface="Apple Braille" pitchFamily="2" charset="0"/>
              </a:endParaRPr>
            </a:p>
          </p:txBody>
        </p:sp>
      </p:grpSp>
      <p:grpSp>
        <p:nvGrpSpPr>
          <p:cNvPr id="168" name="组合 167">
            <a:extLst>
              <a:ext uri="{FF2B5EF4-FFF2-40B4-BE49-F238E27FC236}">
                <a16:creationId xmlns:a16="http://schemas.microsoft.com/office/drawing/2014/main" id="{90532CD8-89A8-36AB-2106-1EE2EF0F680D}"/>
              </a:ext>
            </a:extLst>
          </p:cNvPr>
          <p:cNvGrpSpPr/>
          <p:nvPr/>
        </p:nvGrpSpPr>
        <p:grpSpPr>
          <a:xfrm>
            <a:off x="1601149" y="3560873"/>
            <a:ext cx="8474261" cy="2820949"/>
            <a:chOff x="1668275" y="6155746"/>
            <a:chExt cx="8474261" cy="2820949"/>
          </a:xfrm>
        </p:grpSpPr>
        <p:grpSp>
          <p:nvGrpSpPr>
            <p:cNvPr id="164" name="组合 163">
              <a:extLst>
                <a:ext uri="{FF2B5EF4-FFF2-40B4-BE49-F238E27FC236}">
                  <a16:creationId xmlns:a16="http://schemas.microsoft.com/office/drawing/2014/main" id="{FC0EAFE7-2121-4152-AFA2-A2564229CC07}"/>
                </a:ext>
              </a:extLst>
            </p:cNvPr>
            <p:cNvGrpSpPr/>
            <p:nvPr/>
          </p:nvGrpSpPr>
          <p:grpSpPr>
            <a:xfrm>
              <a:off x="1668275" y="6155746"/>
              <a:ext cx="8474261" cy="2820949"/>
              <a:chOff x="1882015" y="6550369"/>
              <a:chExt cx="8474261" cy="2820949"/>
            </a:xfrm>
          </p:grpSpPr>
          <p:grpSp>
            <p:nvGrpSpPr>
              <p:cNvPr id="93" name="组合 92">
                <a:extLst>
                  <a:ext uri="{FF2B5EF4-FFF2-40B4-BE49-F238E27FC236}">
                    <a16:creationId xmlns:a16="http://schemas.microsoft.com/office/drawing/2014/main" id="{05C16DA2-11C5-2218-D82B-504D0CDA0128}"/>
                  </a:ext>
                </a:extLst>
              </p:cNvPr>
              <p:cNvGrpSpPr/>
              <p:nvPr/>
            </p:nvGrpSpPr>
            <p:grpSpPr>
              <a:xfrm>
                <a:off x="6715146" y="6550369"/>
                <a:ext cx="3641130" cy="2764738"/>
                <a:chOff x="6398756" y="3588880"/>
                <a:chExt cx="3641130" cy="2764738"/>
              </a:xfrm>
            </p:grpSpPr>
            <p:grpSp>
              <p:nvGrpSpPr>
                <p:cNvPr id="71" name="组合 70">
                  <a:extLst>
                    <a:ext uri="{FF2B5EF4-FFF2-40B4-BE49-F238E27FC236}">
                      <a16:creationId xmlns:a16="http://schemas.microsoft.com/office/drawing/2014/main" id="{6880F1CF-2289-A69D-2A3F-F4AE24437BCF}"/>
                    </a:ext>
                  </a:extLst>
                </p:cNvPr>
                <p:cNvGrpSpPr/>
                <p:nvPr/>
              </p:nvGrpSpPr>
              <p:grpSpPr>
                <a:xfrm>
                  <a:off x="6398756" y="3588880"/>
                  <a:ext cx="3641130" cy="2764738"/>
                  <a:chOff x="13302922" y="6084832"/>
                  <a:chExt cx="3641130" cy="2764738"/>
                </a:xfrm>
              </p:grpSpPr>
              <p:grpSp>
                <p:nvGrpSpPr>
                  <p:cNvPr id="72" name="组合 71">
                    <a:extLst>
                      <a:ext uri="{FF2B5EF4-FFF2-40B4-BE49-F238E27FC236}">
                        <a16:creationId xmlns:a16="http://schemas.microsoft.com/office/drawing/2014/main" id="{E98D91C3-4D5A-F9E8-C0A0-B217A2256653}"/>
                      </a:ext>
                    </a:extLst>
                  </p:cNvPr>
                  <p:cNvGrpSpPr/>
                  <p:nvPr/>
                </p:nvGrpSpPr>
                <p:grpSpPr>
                  <a:xfrm>
                    <a:off x="13302922" y="6084832"/>
                    <a:ext cx="3641130" cy="2764738"/>
                    <a:chOff x="8168666" y="3444977"/>
                    <a:chExt cx="3641130" cy="2764738"/>
                  </a:xfrm>
                </p:grpSpPr>
                <p:grpSp>
                  <p:nvGrpSpPr>
                    <p:cNvPr id="78" name="组合 77">
                      <a:extLst>
                        <a:ext uri="{FF2B5EF4-FFF2-40B4-BE49-F238E27FC236}">
                          <a16:creationId xmlns:a16="http://schemas.microsoft.com/office/drawing/2014/main" id="{4ACBBC60-A4C9-351F-4FA1-8B36E48264EB}"/>
                        </a:ext>
                      </a:extLst>
                    </p:cNvPr>
                    <p:cNvGrpSpPr/>
                    <p:nvPr/>
                  </p:nvGrpSpPr>
                  <p:grpSpPr>
                    <a:xfrm>
                      <a:off x="8168666" y="3444977"/>
                      <a:ext cx="3641130" cy="2764738"/>
                      <a:chOff x="8402378" y="3474675"/>
                      <a:chExt cx="3641130" cy="2764738"/>
                    </a:xfrm>
                  </p:grpSpPr>
                  <p:grpSp>
                    <p:nvGrpSpPr>
                      <p:cNvPr id="80" name="组合 79">
                        <a:extLst>
                          <a:ext uri="{FF2B5EF4-FFF2-40B4-BE49-F238E27FC236}">
                            <a16:creationId xmlns:a16="http://schemas.microsoft.com/office/drawing/2014/main" id="{B62158E8-8B3D-12F6-EE6E-DE0333F4184E}"/>
                          </a:ext>
                        </a:extLst>
                      </p:cNvPr>
                      <p:cNvGrpSpPr/>
                      <p:nvPr/>
                    </p:nvGrpSpPr>
                    <p:grpSpPr>
                      <a:xfrm>
                        <a:off x="8402378" y="3834141"/>
                        <a:ext cx="3641130" cy="2405272"/>
                        <a:chOff x="548767" y="652667"/>
                        <a:chExt cx="3641130" cy="2405272"/>
                      </a:xfrm>
                    </p:grpSpPr>
                    <p:pic>
                      <p:nvPicPr>
                        <p:cNvPr id="84" name="图形 83" descr="用户">
                          <a:extLst>
                            <a:ext uri="{FF2B5EF4-FFF2-40B4-BE49-F238E27FC236}">
                              <a16:creationId xmlns:a16="http://schemas.microsoft.com/office/drawing/2014/main" id="{891D91D1-F014-448D-8C14-FC7359FBA0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85" name="图形 84" descr="用户">
                          <a:extLst>
                            <a:ext uri="{FF2B5EF4-FFF2-40B4-BE49-F238E27FC236}">
                              <a16:creationId xmlns:a16="http://schemas.microsoft.com/office/drawing/2014/main" id="{BA83F1BA-382A-8C18-7C62-C4DFF22B7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195" y="652667"/>
                          <a:ext cx="718932" cy="718932"/>
                        </a:xfrm>
                        <a:prstGeom prst="rect">
                          <a:avLst/>
                        </a:prstGeom>
                      </p:spPr>
                    </p:pic>
                    <p:pic>
                      <p:nvPicPr>
                        <p:cNvPr id="86" name="图形 85" descr="用户">
                          <a:extLst>
                            <a:ext uri="{FF2B5EF4-FFF2-40B4-BE49-F238E27FC236}">
                              <a16:creationId xmlns:a16="http://schemas.microsoft.com/office/drawing/2014/main" id="{D26E445A-59C3-693B-F829-BAF0A8302E6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70965" y="2184552"/>
                          <a:ext cx="718932" cy="718932"/>
                        </a:xfrm>
                        <a:prstGeom prst="rect">
                          <a:avLst/>
                        </a:prstGeom>
                      </p:spPr>
                    </p:pic>
                    <p:pic>
                      <p:nvPicPr>
                        <p:cNvPr id="87" name="图形 86" descr="信号塔">
                          <a:extLst>
                            <a:ext uri="{FF2B5EF4-FFF2-40B4-BE49-F238E27FC236}">
                              <a16:creationId xmlns:a16="http://schemas.microsoft.com/office/drawing/2014/main" id="{C7EBEE2E-21E1-CABD-AD04-6843ED9F7BA3}"/>
                            </a:ext>
                          </a:extLst>
                        </p:cNvPr>
                        <p:cNvPicPr>
                          <a:picLocks noChangeAspect="1"/>
                        </p:cNvPicPr>
                        <p:nvPr/>
                      </p:nvPicPr>
                      <p:blipFill>
                        <a:blip r:embed="rId6">
                          <a:extLst>
                            <a:ext uri="{96DAC541-7B7A-43D3-8B79-37D633B846F1}">
                              <asvg:svgBlip xmlns:asvg="http://schemas.microsoft.com/office/drawing/2016/SVG/main" r:embed="rId13"/>
                            </a:ext>
                          </a:extLst>
                        </a:blip>
                        <a:stretch>
                          <a:fillRect/>
                        </a:stretch>
                      </p:blipFill>
                      <p:spPr>
                        <a:xfrm>
                          <a:off x="1933352" y="1484712"/>
                          <a:ext cx="720000" cy="720000"/>
                        </a:xfrm>
                        <a:prstGeom prst="rect">
                          <a:avLst/>
                        </a:prstGeom>
                      </p:spPr>
                    </p:pic>
                    <p:cxnSp>
                      <p:nvCxnSpPr>
                        <p:cNvPr id="88" name="直线连接符 87">
                          <a:extLst>
                            <a:ext uri="{FF2B5EF4-FFF2-40B4-BE49-F238E27FC236}">
                              <a16:creationId xmlns:a16="http://schemas.microsoft.com/office/drawing/2014/main" id="{8B887AA9-AC1B-F95D-40F1-744FA0595F59}"/>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直线连接符 88">
                          <a:extLst>
                            <a:ext uri="{FF2B5EF4-FFF2-40B4-BE49-F238E27FC236}">
                              <a16:creationId xmlns:a16="http://schemas.microsoft.com/office/drawing/2014/main" id="{D54A4348-F1EB-8C86-C653-7F8A92E31851}"/>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7A420623-0F21-0BCA-5ADC-A3E063976E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1" name="直线连接符 19">
                          <a:extLst>
                            <a:ext uri="{FF2B5EF4-FFF2-40B4-BE49-F238E27FC236}">
                              <a16:creationId xmlns:a16="http://schemas.microsoft.com/office/drawing/2014/main" id="{EFB7F7D0-414E-A04F-ABFB-317755FC30C1}"/>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1" name="图形 80" descr="用户">
                        <a:extLst>
                          <a:ext uri="{FF2B5EF4-FFF2-40B4-BE49-F238E27FC236}">
                            <a16:creationId xmlns:a16="http://schemas.microsoft.com/office/drawing/2014/main" id="{DAA5CEB9-AA37-D0AB-080E-17ACE371C4F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96852" y="4180612"/>
                        <a:ext cx="718932" cy="718932"/>
                      </a:xfrm>
                      <a:prstGeom prst="rect">
                        <a:avLst/>
                      </a:prstGeom>
                    </p:spPr>
                  </p:pic>
                  <p:pic>
                    <p:nvPicPr>
                      <p:cNvPr id="82" name="图形 81" descr="用户">
                        <a:extLst>
                          <a:ext uri="{FF2B5EF4-FFF2-40B4-BE49-F238E27FC236}">
                            <a16:creationId xmlns:a16="http://schemas.microsoft.com/office/drawing/2014/main" id="{96E38D65-45BE-5058-1EAA-2FE5B2A51F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21731" y="3474675"/>
                        <a:ext cx="718932" cy="718932"/>
                      </a:xfrm>
                      <a:prstGeom prst="rect">
                        <a:avLst/>
                      </a:prstGeom>
                    </p:spPr>
                  </p:pic>
                  <p:cxnSp>
                    <p:nvCxnSpPr>
                      <p:cNvPr id="83" name="曲线连接符 82">
                        <a:extLst>
                          <a:ext uri="{FF2B5EF4-FFF2-40B4-BE49-F238E27FC236}">
                            <a16:creationId xmlns:a16="http://schemas.microsoft.com/office/drawing/2014/main" id="{61A94028-FE24-93E4-050D-8C57BC610382}"/>
                          </a:ext>
                        </a:extLst>
                      </p:cNvPr>
                      <p:cNvCxnSpPr>
                        <a:cxnSpLocks/>
                        <a:stCxn id="86" idx="1"/>
                      </p:cNvCxnSpPr>
                      <p:nvPr/>
                    </p:nvCxnSpPr>
                    <p:spPr>
                      <a:xfrm rot="10800000">
                        <a:off x="10581198" y="4170308"/>
                        <a:ext cx="743378" cy="1555185"/>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79" name="曲线连接符 78">
                      <a:extLst>
                        <a:ext uri="{FF2B5EF4-FFF2-40B4-BE49-F238E27FC236}">
                          <a16:creationId xmlns:a16="http://schemas.microsoft.com/office/drawing/2014/main" id="{06BCFFBF-2283-1D1D-357E-7928E440EBC4}"/>
                        </a:ext>
                      </a:extLst>
                    </p:cNvPr>
                    <p:cNvCxnSpPr>
                      <a:cxnSpLocks/>
                    </p:cNvCxnSpPr>
                    <p:nvPr/>
                  </p:nvCxnSpPr>
                  <p:spPr>
                    <a:xfrm rot="5400000" flipH="1" flipV="1">
                      <a:off x="10453730" y="4513603"/>
                      <a:ext cx="594065" cy="462052"/>
                    </a:xfrm>
                    <a:prstGeom prst="curvedConnector3">
                      <a:avLst/>
                    </a:prstGeom>
                    <a:ln w="12700" cap="rnd">
                      <a:solidFill>
                        <a:srgbClr val="FFC000"/>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531DCDC0-19B3-8B91-7E5A-8E5C95CDE39A}"/>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3" name="文本框 72">
                        <a:extLst>
                          <a:ext uri="{FF2B5EF4-FFF2-40B4-BE49-F238E27FC236}">
                            <a16:creationId xmlns:a16="http://schemas.microsoft.com/office/drawing/2014/main" id="{531DCDC0-19B3-8B91-7E5A-8E5C95CDE39A}"/>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C0367042-25DF-6064-5FAB-86D4874F7279}"/>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74" name="文本框 73">
                        <a:extLst>
                          <a:ext uri="{FF2B5EF4-FFF2-40B4-BE49-F238E27FC236}">
                            <a16:creationId xmlns:a16="http://schemas.microsoft.com/office/drawing/2014/main" id="{C0367042-25DF-6064-5FAB-86D4874F7279}"/>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1DE0149C-F9C3-A787-2C79-4DAF94927624}"/>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75" name="文本框 74">
                        <a:extLst>
                          <a:ext uri="{FF2B5EF4-FFF2-40B4-BE49-F238E27FC236}">
                            <a16:creationId xmlns:a16="http://schemas.microsoft.com/office/drawing/2014/main" id="{1DE0149C-F9C3-A787-2C79-4DAF94927624}"/>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04BA1649-BEB7-0FC7-A42F-1003CEBF56A1}"/>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76" name="文本框 75">
                        <a:extLst>
                          <a:ext uri="{FF2B5EF4-FFF2-40B4-BE49-F238E27FC236}">
                            <a16:creationId xmlns:a16="http://schemas.microsoft.com/office/drawing/2014/main" id="{04BA1649-BEB7-0FC7-A42F-1003CEBF56A1}"/>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A4D09759-1798-9B76-4AF3-C2654B34D713}"/>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77" name="文本框 76">
                        <a:extLst>
                          <a:ext uri="{FF2B5EF4-FFF2-40B4-BE49-F238E27FC236}">
                            <a16:creationId xmlns:a16="http://schemas.microsoft.com/office/drawing/2014/main" id="{A4D09759-1798-9B76-4AF3-C2654B34D713}"/>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25"/>
                        <a:stretch>
                          <a:fillRect/>
                        </a:stretch>
                      </a:blipFill>
                    </p:spPr>
                    <p:txBody>
                      <a:bodyPr/>
                      <a:lstStyle/>
                      <a:p>
                        <a:r>
                          <a:rPr lang="zh-CN" altLang="en-US">
                            <a:noFill/>
                          </a:rPr>
                          <a:t> </a:t>
                        </a:r>
                      </a:p>
                    </p:txBody>
                  </p:sp>
                </mc:Fallback>
              </mc:AlternateContent>
            </p:grpSp>
            <p:sp>
              <p:nvSpPr>
                <p:cNvPr id="92" name="文本框 91">
                  <a:extLst>
                    <a:ext uri="{FF2B5EF4-FFF2-40B4-BE49-F238E27FC236}">
                      <a16:creationId xmlns:a16="http://schemas.microsoft.com/office/drawing/2014/main" id="{F58F9AFC-EE58-606C-419A-F539AA3A3EB5}"/>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107" name="组合 106">
                <a:extLst>
                  <a:ext uri="{FF2B5EF4-FFF2-40B4-BE49-F238E27FC236}">
                    <a16:creationId xmlns:a16="http://schemas.microsoft.com/office/drawing/2014/main" id="{DC0BB612-6C74-C77A-740B-8717C614BD22}"/>
                  </a:ext>
                </a:extLst>
              </p:cNvPr>
              <p:cNvGrpSpPr/>
              <p:nvPr/>
            </p:nvGrpSpPr>
            <p:grpSpPr>
              <a:xfrm>
                <a:off x="1882015" y="6647993"/>
                <a:ext cx="4655250" cy="2723325"/>
                <a:chOff x="1461624" y="3635400"/>
                <a:chExt cx="4655250" cy="2723325"/>
              </a:xfrm>
            </p:grpSpPr>
            <p:grpSp>
              <p:nvGrpSpPr>
                <p:cNvPr id="108" name="组合 107">
                  <a:extLst>
                    <a:ext uri="{FF2B5EF4-FFF2-40B4-BE49-F238E27FC236}">
                      <a16:creationId xmlns:a16="http://schemas.microsoft.com/office/drawing/2014/main" id="{013A15D6-2E3D-E0E8-9718-C5E66AFCC068}"/>
                    </a:ext>
                  </a:extLst>
                </p:cNvPr>
                <p:cNvGrpSpPr/>
                <p:nvPr/>
              </p:nvGrpSpPr>
              <p:grpSpPr>
                <a:xfrm>
                  <a:off x="1461624" y="3635400"/>
                  <a:ext cx="3549355" cy="2723325"/>
                  <a:chOff x="3868981" y="3502094"/>
                  <a:chExt cx="3549355" cy="2723325"/>
                </a:xfrm>
              </p:grpSpPr>
              <p:grpSp>
                <p:nvGrpSpPr>
                  <p:cNvPr id="138" name="组合 137">
                    <a:extLst>
                      <a:ext uri="{FF2B5EF4-FFF2-40B4-BE49-F238E27FC236}">
                        <a16:creationId xmlns:a16="http://schemas.microsoft.com/office/drawing/2014/main" id="{AEC5E6EF-42BF-20C5-63EB-D9499B27EA9D}"/>
                      </a:ext>
                    </a:extLst>
                  </p:cNvPr>
                  <p:cNvGrpSpPr/>
                  <p:nvPr/>
                </p:nvGrpSpPr>
                <p:grpSpPr>
                  <a:xfrm>
                    <a:off x="3868981" y="3502094"/>
                    <a:ext cx="3549355" cy="2723325"/>
                    <a:chOff x="4214531" y="3532367"/>
                    <a:chExt cx="3549355" cy="2723325"/>
                  </a:xfrm>
                </p:grpSpPr>
                <p:grpSp>
                  <p:nvGrpSpPr>
                    <p:cNvPr id="142" name="组合 141">
                      <a:extLst>
                        <a:ext uri="{FF2B5EF4-FFF2-40B4-BE49-F238E27FC236}">
                          <a16:creationId xmlns:a16="http://schemas.microsoft.com/office/drawing/2014/main" id="{9B4595BD-714D-8EFB-4065-2FF84AD88EB8}"/>
                        </a:ext>
                      </a:extLst>
                    </p:cNvPr>
                    <p:cNvGrpSpPr/>
                    <p:nvPr/>
                  </p:nvGrpSpPr>
                  <p:grpSpPr>
                    <a:xfrm>
                      <a:off x="4214531" y="3532367"/>
                      <a:ext cx="3549355" cy="2723325"/>
                      <a:chOff x="1799069" y="1836842"/>
                      <a:chExt cx="3549355" cy="2723325"/>
                    </a:xfrm>
                  </p:grpSpPr>
                  <p:grpSp>
                    <p:nvGrpSpPr>
                      <p:cNvPr id="144" name="组合 143">
                        <a:extLst>
                          <a:ext uri="{FF2B5EF4-FFF2-40B4-BE49-F238E27FC236}">
                            <a16:creationId xmlns:a16="http://schemas.microsoft.com/office/drawing/2014/main" id="{F478290B-52DD-E996-35B0-0C813F7A523B}"/>
                          </a:ext>
                        </a:extLst>
                      </p:cNvPr>
                      <p:cNvGrpSpPr/>
                      <p:nvPr/>
                    </p:nvGrpSpPr>
                    <p:grpSpPr>
                      <a:xfrm>
                        <a:off x="1799069" y="1836842"/>
                        <a:ext cx="3549355" cy="2723325"/>
                        <a:chOff x="548767" y="334614"/>
                        <a:chExt cx="3549355" cy="2723325"/>
                      </a:xfrm>
                    </p:grpSpPr>
                    <p:grpSp>
                      <p:nvGrpSpPr>
                        <p:cNvPr id="150" name="组合 149">
                          <a:extLst>
                            <a:ext uri="{FF2B5EF4-FFF2-40B4-BE49-F238E27FC236}">
                              <a16:creationId xmlns:a16="http://schemas.microsoft.com/office/drawing/2014/main" id="{7D90A64A-FC1A-A634-5A22-E013DE9C4031}"/>
                            </a:ext>
                          </a:extLst>
                        </p:cNvPr>
                        <p:cNvGrpSpPr/>
                        <p:nvPr/>
                      </p:nvGrpSpPr>
                      <p:grpSpPr>
                        <a:xfrm>
                          <a:off x="548767" y="334614"/>
                          <a:ext cx="3531489" cy="2723325"/>
                          <a:chOff x="548767" y="334614"/>
                          <a:chExt cx="3531489" cy="2723325"/>
                        </a:xfrm>
                      </p:grpSpPr>
                      <p:pic>
                        <p:nvPicPr>
                          <p:cNvPr id="152" name="图形 151" descr="用户">
                            <a:extLst>
                              <a:ext uri="{FF2B5EF4-FFF2-40B4-BE49-F238E27FC236}">
                                <a16:creationId xmlns:a16="http://schemas.microsoft.com/office/drawing/2014/main" id="{DFFA834D-80C4-7395-DCE2-B2CC9805A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153" name="图形 152" descr="用户">
                            <a:extLst>
                              <a:ext uri="{FF2B5EF4-FFF2-40B4-BE49-F238E27FC236}">
                                <a16:creationId xmlns:a16="http://schemas.microsoft.com/office/drawing/2014/main" id="{26530FAE-4843-627F-4EBA-9D86F16CB1AC}"/>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154" name="图形 153" descr="用户">
                            <a:extLst>
                              <a:ext uri="{FF2B5EF4-FFF2-40B4-BE49-F238E27FC236}">
                                <a16:creationId xmlns:a16="http://schemas.microsoft.com/office/drawing/2014/main" id="{694EC857-B65F-C296-B7BA-E5EE50F8CDBA}"/>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2887557" y="334614"/>
                            <a:ext cx="718932" cy="718932"/>
                          </a:xfrm>
                          <a:prstGeom prst="rect">
                            <a:avLst/>
                          </a:prstGeom>
                        </p:spPr>
                      </p:pic>
                      <p:pic>
                        <p:nvPicPr>
                          <p:cNvPr id="155" name="图形 154" descr="用户">
                            <a:extLst>
                              <a:ext uri="{FF2B5EF4-FFF2-40B4-BE49-F238E27FC236}">
                                <a16:creationId xmlns:a16="http://schemas.microsoft.com/office/drawing/2014/main" id="{C1075DDB-0BA5-3941-BEA1-9258D6C75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1324" y="1811058"/>
                            <a:ext cx="718932" cy="718932"/>
                          </a:xfrm>
                          <a:prstGeom prst="rect">
                            <a:avLst/>
                          </a:prstGeom>
                        </p:spPr>
                      </p:pic>
                      <p:pic>
                        <p:nvPicPr>
                          <p:cNvPr id="156" name="图形 155" descr="信号塔">
                            <a:extLst>
                              <a:ext uri="{FF2B5EF4-FFF2-40B4-BE49-F238E27FC236}">
                                <a16:creationId xmlns:a16="http://schemas.microsoft.com/office/drawing/2014/main" id="{8CA7B294-9E02-0AFD-E0D3-1D9C635E8D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6228" y="1450524"/>
                            <a:ext cx="720000" cy="720000"/>
                          </a:xfrm>
                          <a:prstGeom prst="rect">
                            <a:avLst/>
                          </a:prstGeom>
                        </p:spPr>
                      </p:pic>
                      <p:cxnSp>
                        <p:nvCxnSpPr>
                          <p:cNvPr id="157" name="直线连接符 156">
                            <a:extLst>
                              <a:ext uri="{FF2B5EF4-FFF2-40B4-BE49-F238E27FC236}">
                                <a16:creationId xmlns:a16="http://schemas.microsoft.com/office/drawing/2014/main" id="{A7231A8F-5CBD-9600-64D3-30E500F6929B}"/>
                              </a:ext>
                            </a:extLst>
                          </p:cNvPr>
                          <p:cNvCxnSpPr>
                            <a:cxnSpLocks/>
                          </p:cNvCxnSpPr>
                          <p:nvPr/>
                        </p:nvCxnSpPr>
                        <p:spPr>
                          <a:xfrm flipH="1">
                            <a:off x="2653161"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8" name="直线连接符 157">
                            <a:extLst>
                              <a:ext uri="{FF2B5EF4-FFF2-40B4-BE49-F238E27FC236}">
                                <a16:creationId xmlns:a16="http://schemas.microsoft.com/office/drawing/2014/main" id="{3FCD876B-6A44-DFDF-C8B5-33AAE3C257B1}"/>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直线连接符 158">
                            <a:extLst>
                              <a:ext uri="{FF2B5EF4-FFF2-40B4-BE49-F238E27FC236}">
                                <a16:creationId xmlns:a16="http://schemas.microsoft.com/office/drawing/2014/main" id="{7C90F73D-2E76-CCB1-8CA0-0DF06D866BE6}"/>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0" name="直线连接符 159">
                            <a:extLst>
                              <a:ext uri="{FF2B5EF4-FFF2-40B4-BE49-F238E27FC236}">
                                <a16:creationId xmlns:a16="http://schemas.microsoft.com/office/drawing/2014/main" id="{2171E528-821D-9EF8-F44F-C5109F5BB901}"/>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1" name="直线连接符 19">
                            <a:extLst>
                              <a:ext uri="{FF2B5EF4-FFF2-40B4-BE49-F238E27FC236}">
                                <a16:creationId xmlns:a16="http://schemas.microsoft.com/office/drawing/2014/main" id="{01601239-F93A-65D5-85DB-C2B41F07E59D}"/>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2" name="文本框 161">
                            <a:extLst>
                              <a:ext uri="{FF2B5EF4-FFF2-40B4-BE49-F238E27FC236}">
                                <a16:creationId xmlns:a16="http://schemas.microsoft.com/office/drawing/2014/main" id="{6CB4AFD2-96FF-A489-3F73-C5A1E57114AD}"/>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63" name="直线连接符 19">
                            <a:extLst>
                              <a:ext uri="{FF2B5EF4-FFF2-40B4-BE49-F238E27FC236}">
                                <a16:creationId xmlns:a16="http://schemas.microsoft.com/office/drawing/2014/main" id="{839324D7-7890-0AC7-2B45-A9D661E5D8F1}"/>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51" name="图形 150" descr="用户">
                          <a:extLst>
                            <a:ext uri="{FF2B5EF4-FFF2-40B4-BE49-F238E27FC236}">
                              <a16:creationId xmlns:a16="http://schemas.microsoft.com/office/drawing/2014/main" id="{B4AD2BDB-9CF1-0347-AB12-2760D6495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A2C82AE2-A654-479A-A225-BA1EA3F0A11F}"/>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45" name="文本框 144">
                            <a:extLst>
                              <a:ext uri="{FF2B5EF4-FFF2-40B4-BE49-F238E27FC236}">
                                <a16:creationId xmlns:a16="http://schemas.microsoft.com/office/drawing/2014/main" id="{A2C82AE2-A654-479A-A225-BA1EA3F0A11F}"/>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81EBC171-B2B6-AE13-D041-0C18B0E80591}"/>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46" name="文本框 145">
                            <a:extLst>
                              <a:ext uri="{FF2B5EF4-FFF2-40B4-BE49-F238E27FC236}">
                                <a16:creationId xmlns:a16="http://schemas.microsoft.com/office/drawing/2014/main" id="{81EBC171-B2B6-AE13-D041-0C18B0E80591}"/>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B5B594F2-D801-CDB3-B973-DD98A7841DAA}"/>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47" name="文本框 146">
                            <a:extLst>
                              <a:ext uri="{FF2B5EF4-FFF2-40B4-BE49-F238E27FC236}">
                                <a16:creationId xmlns:a16="http://schemas.microsoft.com/office/drawing/2014/main" id="{B5B594F2-D801-CDB3-B973-DD98A7841DAA}"/>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E66F6FB2-0256-AD14-F577-4D594FE6C955}"/>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48" name="文本框 147">
                            <a:extLst>
                              <a:ext uri="{FF2B5EF4-FFF2-40B4-BE49-F238E27FC236}">
                                <a16:creationId xmlns:a16="http://schemas.microsoft.com/office/drawing/2014/main" id="{E66F6FB2-0256-AD14-F577-4D594FE6C955}"/>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24E57DAD-3BAC-1E5B-CCE7-2F1563651E13}"/>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49" name="文本框 148">
                            <a:extLst>
                              <a:ext uri="{FF2B5EF4-FFF2-40B4-BE49-F238E27FC236}">
                                <a16:creationId xmlns:a16="http://schemas.microsoft.com/office/drawing/2014/main" id="{24E57DAD-3BAC-1E5B-CCE7-2F1563651E13}"/>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9"/>
                            <a:stretch>
                              <a:fillRect/>
                            </a:stretch>
                          </a:blipFill>
                        </p:spPr>
                        <p:txBody>
                          <a:bodyPr/>
                          <a:lstStyle/>
                          <a:p>
                            <a:r>
                              <a:rPr lang="zh-CN" altLang="en-US">
                                <a:noFill/>
                              </a:rPr>
                              <a:t> </a:t>
                            </a:r>
                          </a:p>
                        </p:txBody>
                      </p:sp>
                    </mc:Fallback>
                  </mc:AlternateContent>
                </p:grpSp>
                <p:sp>
                  <p:nvSpPr>
                    <p:cNvPr id="143" name="文本框 142">
                      <a:extLst>
                        <a:ext uri="{FF2B5EF4-FFF2-40B4-BE49-F238E27FC236}">
                          <a16:creationId xmlns:a16="http://schemas.microsoft.com/office/drawing/2014/main" id="{6E9D14A0-867B-D97E-DBD9-C80DD9041AF6}"/>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cxnSp>
                <p:nvCxnSpPr>
                  <p:cNvPr id="139" name="直线连接符 138">
                    <a:extLst>
                      <a:ext uri="{FF2B5EF4-FFF2-40B4-BE49-F238E27FC236}">
                        <a16:creationId xmlns:a16="http://schemas.microsoft.com/office/drawing/2014/main" id="{7C8E1BEB-E64C-1CA5-9759-5FF59CDAC68F}"/>
                      </a:ext>
                    </a:extLst>
                  </p:cNvPr>
                  <p:cNvCxnSpPr>
                    <a:cxnSpLocks/>
                  </p:cNvCxnSpPr>
                  <p:nvPr/>
                </p:nvCxnSpPr>
                <p:spPr>
                  <a:xfrm flipH="1">
                    <a:off x="5973392" y="4222875"/>
                    <a:ext cx="578126" cy="407504"/>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0" name="直线连接符 139">
                    <a:extLst>
                      <a:ext uri="{FF2B5EF4-FFF2-40B4-BE49-F238E27FC236}">
                        <a16:creationId xmlns:a16="http://schemas.microsoft.com/office/drawing/2014/main" id="{F9681152-43F2-DD3B-ABBB-DA7245DF896E}"/>
                      </a:ext>
                    </a:extLst>
                  </p:cNvPr>
                  <p:cNvCxnSpPr>
                    <a:cxnSpLocks/>
                  </p:cNvCxnSpPr>
                  <p:nvPr/>
                </p:nvCxnSpPr>
                <p:spPr>
                  <a:xfrm flipH="1">
                    <a:off x="6118024" y="4693046"/>
                    <a:ext cx="549701" cy="171066"/>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直线连接符 140">
                    <a:extLst>
                      <a:ext uri="{FF2B5EF4-FFF2-40B4-BE49-F238E27FC236}">
                        <a16:creationId xmlns:a16="http://schemas.microsoft.com/office/drawing/2014/main" id="{C864358D-CB80-78BC-9E8B-0F5294F2026F}"/>
                      </a:ext>
                    </a:extLst>
                  </p:cNvPr>
                  <p:cNvCxnSpPr>
                    <a:cxnSpLocks/>
                  </p:cNvCxnSpPr>
                  <p:nvPr/>
                </p:nvCxnSpPr>
                <p:spPr>
                  <a:xfrm flipH="1" flipV="1">
                    <a:off x="6133264" y="5140337"/>
                    <a:ext cx="548005" cy="124879"/>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0" name="Right Arrow 39">
                  <a:extLst>
                    <a:ext uri="{FF2B5EF4-FFF2-40B4-BE49-F238E27FC236}">
                      <a16:creationId xmlns:a16="http://schemas.microsoft.com/office/drawing/2014/main" id="{24F3F0E0-2F79-C555-0038-9698E38B37FB}"/>
                    </a:ext>
                  </a:extLst>
                </p:cNvPr>
                <p:cNvSpPr/>
                <p:nvPr/>
              </p:nvSpPr>
              <p:spPr>
                <a:xfrm>
                  <a:off x="5279966" y="4727026"/>
                  <a:ext cx="836908"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圆角矩形 29">
                  <a:extLst>
                    <a:ext uri="{FF2B5EF4-FFF2-40B4-BE49-F238E27FC236}">
                      <a16:creationId xmlns:a16="http://schemas.microsoft.com/office/drawing/2014/main" id="{E09AA76D-CC87-A88C-F150-9655FFBBD4A0}"/>
                    </a:ext>
                  </a:extLst>
                </p:cNvPr>
                <p:cNvSpPr/>
                <p:nvPr/>
              </p:nvSpPr>
              <p:spPr>
                <a:xfrm rot="4364229">
                  <a:off x="3272311" y="4832231"/>
                  <a:ext cx="824067" cy="299230"/>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112" name="组合 111">
                  <a:extLst>
                    <a:ext uri="{FF2B5EF4-FFF2-40B4-BE49-F238E27FC236}">
                      <a16:creationId xmlns:a16="http://schemas.microsoft.com/office/drawing/2014/main" id="{7BBBFBE5-8893-2522-402A-1DEDC590681F}"/>
                    </a:ext>
                  </a:extLst>
                </p:cNvPr>
                <p:cNvGrpSpPr/>
                <p:nvPr/>
              </p:nvGrpSpPr>
              <p:grpSpPr>
                <a:xfrm>
                  <a:off x="5354226" y="4378693"/>
                  <a:ext cx="551180" cy="275590"/>
                  <a:chOff x="5341484" y="4508288"/>
                  <a:chExt cx="551180" cy="275590"/>
                </a:xfrm>
              </p:grpSpPr>
              <p:sp>
                <p:nvSpPr>
                  <p:cNvPr id="113" name="矩形 112">
                    <a:extLst>
                      <a:ext uri="{FF2B5EF4-FFF2-40B4-BE49-F238E27FC236}">
                        <a16:creationId xmlns:a16="http://schemas.microsoft.com/office/drawing/2014/main" id="{3713CD67-4DF7-2B9D-E039-9F8CF5F9067A}"/>
                      </a:ext>
                    </a:extLst>
                  </p:cNvPr>
                  <p:cNvSpPr/>
                  <p:nvPr/>
                </p:nvSpPr>
                <p:spPr>
                  <a:xfrm>
                    <a:off x="5433702" y="4535074"/>
                    <a:ext cx="350747" cy="245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4" name="图形 113" descr="仪表">
                    <a:extLst>
                      <a:ext uri="{FF2B5EF4-FFF2-40B4-BE49-F238E27FC236}">
                        <a16:creationId xmlns:a16="http://schemas.microsoft.com/office/drawing/2014/main" id="{99850F8F-7789-C904-75E0-13F344A32CB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495801" y="4508288"/>
                    <a:ext cx="241251" cy="275590"/>
                  </a:xfrm>
                  <a:prstGeom prst="rect">
                    <a:avLst/>
                  </a:prstGeom>
                </p:spPr>
              </p:pic>
              <p:cxnSp>
                <p:nvCxnSpPr>
                  <p:cNvPr id="115" name="直线连接符 114">
                    <a:extLst>
                      <a:ext uri="{FF2B5EF4-FFF2-40B4-BE49-F238E27FC236}">
                        <a16:creationId xmlns:a16="http://schemas.microsoft.com/office/drawing/2014/main" id="{7223A518-64CE-5183-E219-DF2DBF86C8DD}"/>
                      </a:ext>
                    </a:extLst>
                  </p:cNvPr>
                  <p:cNvCxnSpPr/>
                  <p:nvPr/>
                </p:nvCxnSpPr>
                <p:spPr>
                  <a:xfrm>
                    <a:off x="5791800" y="4665017"/>
                    <a:ext cx="100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线连接符 115">
                    <a:extLst>
                      <a:ext uri="{FF2B5EF4-FFF2-40B4-BE49-F238E27FC236}">
                        <a16:creationId xmlns:a16="http://schemas.microsoft.com/office/drawing/2014/main" id="{6BB8F88A-0207-928D-678B-753AA04A8807}"/>
                      </a:ext>
                    </a:extLst>
                  </p:cNvPr>
                  <p:cNvCxnSpPr/>
                  <p:nvPr/>
                </p:nvCxnSpPr>
                <p:spPr>
                  <a:xfrm>
                    <a:off x="5341484" y="4665706"/>
                    <a:ext cx="99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66" name="文本框 165">
              <a:extLst>
                <a:ext uri="{FF2B5EF4-FFF2-40B4-BE49-F238E27FC236}">
                  <a16:creationId xmlns:a16="http://schemas.microsoft.com/office/drawing/2014/main" id="{588D1ABB-117F-C892-3222-60BBC7B8B83B}"/>
                </a:ext>
              </a:extLst>
            </p:cNvPr>
            <p:cNvSpPr txBox="1"/>
            <p:nvPr/>
          </p:nvSpPr>
          <p:spPr>
            <a:xfrm>
              <a:off x="4688007" y="6719500"/>
              <a:ext cx="2177969" cy="276999"/>
            </a:xfrm>
            <a:prstGeom prst="rect">
              <a:avLst/>
            </a:prstGeom>
          </p:spPr>
          <p:txBody>
            <a:bodyPr wrap="none" rtlCol="0">
              <a:spAutoFit/>
            </a:bodyPr>
            <a:lstStyle/>
            <a:p>
              <a:pPr algn="l"/>
              <a:r>
                <a:rPr kumimoji="1" lang="en-US" altLang="zh-CN" sz="1200" dirty="0">
                  <a:latin typeface="Apple Braille" pitchFamily="2" charset="0"/>
                </a:rPr>
                <a:t>Tripartite Basis Measurement</a:t>
              </a:r>
              <a:endParaRPr kumimoji="1" lang="zh-CN" altLang="en-US" sz="1200" dirty="0">
                <a:latin typeface="Apple Braille" pitchFamily="2" charset="0"/>
              </a:endParaRPr>
            </a:p>
          </p:txBody>
        </p:sp>
      </p:grpSp>
      <p:grpSp>
        <p:nvGrpSpPr>
          <p:cNvPr id="169" name="组合 168">
            <a:extLst>
              <a:ext uri="{FF2B5EF4-FFF2-40B4-BE49-F238E27FC236}">
                <a16:creationId xmlns:a16="http://schemas.microsoft.com/office/drawing/2014/main" id="{70555BC0-388A-2BC5-0724-88569A00494A}"/>
              </a:ext>
            </a:extLst>
          </p:cNvPr>
          <p:cNvGrpSpPr/>
          <p:nvPr/>
        </p:nvGrpSpPr>
        <p:grpSpPr>
          <a:xfrm>
            <a:off x="4188808" y="3713356"/>
            <a:ext cx="3549355" cy="2723325"/>
            <a:chOff x="4214531" y="3532367"/>
            <a:chExt cx="3549355" cy="2723325"/>
          </a:xfrm>
        </p:grpSpPr>
        <p:grpSp>
          <p:nvGrpSpPr>
            <p:cNvPr id="170" name="组合 169">
              <a:extLst>
                <a:ext uri="{FF2B5EF4-FFF2-40B4-BE49-F238E27FC236}">
                  <a16:creationId xmlns:a16="http://schemas.microsoft.com/office/drawing/2014/main" id="{60E381BF-1910-EE61-399A-8F9E8ECD3481}"/>
                </a:ext>
              </a:extLst>
            </p:cNvPr>
            <p:cNvGrpSpPr/>
            <p:nvPr/>
          </p:nvGrpSpPr>
          <p:grpSpPr>
            <a:xfrm>
              <a:off x="4214531" y="3532367"/>
              <a:ext cx="3549355" cy="2723325"/>
              <a:chOff x="1799069" y="1836842"/>
              <a:chExt cx="3549355" cy="2723325"/>
            </a:xfrm>
          </p:grpSpPr>
          <p:grpSp>
            <p:nvGrpSpPr>
              <p:cNvPr id="172" name="组合 171">
                <a:extLst>
                  <a:ext uri="{FF2B5EF4-FFF2-40B4-BE49-F238E27FC236}">
                    <a16:creationId xmlns:a16="http://schemas.microsoft.com/office/drawing/2014/main" id="{08FB712C-7402-D32E-B978-BB89CA4CCCE4}"/>
                  </a:ext>
                </a:extLst>
              </p:cNvPr>
              <p:cNvGrpSpPr/>
              <p:nvPr/>
            </p:nvGrpSpPr>
            <p:grpSpPr>
              <a:xfrm>
                <a:off x="1799069" y="1836842"/>
                <a:ext cx="3549355" cy="2723325"/>
                <a:chOff x="548767" y="334614"/>
                <a:chExt cx="3549355" cy="2723325"/>
              </a:xfrm>
            </p:grpSpPr>
            <p:grpSp>
              <p:nvGrpSpPr>
                <p:cNvPr id="178" name="组合 177">
                  <a:extLst>
                    <a:ext uri="{FF2B5EF4-FFF2-40B4-BE49-F238E27FC236}">
                      <a16:creationId xmlns:a16="http://schemas.microsoft.com/office/drawing/2014/main" id="{57BCEFA4-1082-F191-FC1B-4746D4F9940F}"/>
                    </a:ext>
                  </a:extLst>
                </p:cNvPr>
                <p:cNvGrpSpPr/>
                <p:nvPr/>
              </p:nvGrpSpPr>
              <p:grpSpPr>
                <a:xfrm>
                  <a:off x="548767" y="334614"/>
                  <a:ext cx="3531489" cy="2723325"/>
                  <a:chOff x="548767" y="334614"/>
                  <a:chExt cx="3531489" cy="2723325"/>
                </a:xfrm>
              </p:grpSpPr>
              <p:pic>
                <p:nvPicPr>
                  <p:cNvPr id="180" name="图形 179" descr="用户">
                    <a:extLst>
                      <a:ext uri="{FF2B5EF4-FFF2-40B4-BE49-F238E27FC236}">
                        <a16:creationId xmlns:a16="http://schemas.microsoft.com/office/drawing/2014/main" id="{40134C83-A3DF-065D-0214-9DCA39769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181" name="图形 180" descr="用户">
                    <a:extLst>
                      <a:ext uri="{FF2B5EF4-FFF2-40B4-BE49-F238E27FC236}">
                        <a16:creationId xmlns:a16="http://schemas.microsoft.com/office/drawing/2014/main" id="{1F220DEF-790F-EA7D-8C9E-8EECBFD6F20B}"/>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182" name="图形 181" descr="用户">
                    <a:extLst>
                      <a:ext uri="{FF2B5EF4-FFF2-40B4-BE49-F238E27FC236}">
                        <a16:creationId xmlns:a16="http://schemas.microsoft.com/office/drawing/2014/main" id="{EB4D6F61-2595-49F9-9582-539F0A380B3C}"/>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2887557" y="334614"/>
                    <a:ext cx="718932" cy="718932"/>
                  </a:xfrm>
                  <a:prstGeom prst="rect">
                    <a:avLst/>
                  </a:prstGeom>
                </p:spPr>
              </p:pic>
              <p:pic>
                <p:nvPicPr>
                  <p:cNvPr id="183" name="图形 182" descr="用户">
                    <a:extLst>
                      <a:ext uri="{FF2B5EF4-FFF2-40B4-BE49-F238E27FC236}">
                        <a16:creationId xmlns:a16="http://schemas.microsoft.com/office/drawing/2014/main" id="{DFF625F2-3E84-C101-452C-B7CA309F55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1324" y="1811058"/>
                    <a:ext cx="718932" cy="718932"/>
                  </a:xfrm>
                  <a:prstGeom prst="rect">
                    <a:avLst/>
                  </a:prstGeom>
                </p:spPr>
              </p:pic>
              <p:pic>
                <p:nvPicPr>
                  <p:cNvPr id="184" name="图形 183" descr="信号塔">
                    <a:extLst>
                      <a:ext uri="{FF2B5EF4-FFF2-40B4-BE49-F238E27FC236}">
                        <a16:creationId xmlns:a16="http://schemas.microsoft.com/office/drawing/2014/main" id="{53229DF0-7866-C3AC-BE5E-797AA3D31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6228" y="1450524"/>
                    <a:ext cx="720000" cy="720000"/>
                  </a:xfrm>
                  <a:prstGeom prst="rect">
                    <a:avLst/>
                  </a:prstGeom>
                </p:spPr>
              </p:pic>
              <p:cxnSp>
                <p:nvCxnSpPr>
                  <p:cNvPr id="185" name="直线连接符 184">
                    <a:extLst>
                      <a:ext uri="{FF2B5EF4-FFF2-40B4-BE49-F238E27FC236}">
                        <a16:creationId xmlns:a16="http://schemas.microsoft.com/office/drawing/2014/main" id="{16607005-3D91-5AF3-8CE8-E8E4DAA1F02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6" name="直线连接符 185">
                    <a:extLst>
                      <a:ext uri="{FF2B5EF4-FFF2-40B4-BE49-F238E27FC236}">
                        <a16:creationId xmlns:a16="http://schemas.microsoft.com/office/drawing/2014/main" id="{35485F29-A377-52F5-DB4A-0B710F9CEDF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7" name="直线连接符 186">
                    <a:extLst>
                      <a:ext uri="{FF2B5EF4-FFF2-40B4-BE49-F238E27FC236}">
                        <a16:creationId xmlns:a16="http://schemas.microsoft.com/office/drawing/2014/main" id="{7B9A2174-B5C0-9413-F583-BAE6AEF7C6B8}"/>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8" name="直线连接符 187">
                    <a:extLst>
                      <a:ext uri="{FF2B5EF4-FFF2-40B4-BE49-F238E27FC236}">
                        <a16:creationId xmlns:a16="http://schemas.microsoft.com/office/drawing/2014/main" id="{4D8F06B0-6622-823F-7AD2-1C714F8BD98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9" name="直线连接符 19">
                    <a:extLst>
                      <a:ext uri="{FF2B5EF4-FFF2-40B4-BE49-F238E27FC236}">
                        <a16:creationId xmlns:a16="http://schemas.microsoft.com/office/drawing/2014/main" id="{38AE4388-2CF7-C59A-F84C-04D34A1B8CAA}"/>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90" name="文本框 189">
                    <a:extLst>
                      <a:ext uri="{FF2B5EF4-FFF2-40B4-BE49-F238E27FC236}">
                        <a16:creationId xmlns:a16="http://schemas.microsoft.com/office/drawing/2014/main" id="{8522A601-8329-6267-80CF-A9868E9737F4}"/>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91" name="直线连接符 19">
                    <a:extLst>
                      <a:ext uri="{FF2B5EF4-FFF2-40B4-BE49-F238E27FC236}">
                        <a16:creationId xmlns:a16="http://schemas.microsoft.com/office/drawing/2014/main" id="{B985A95D-0C36-C037-2752-089D6F113E46}"/>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79" name="图形 178" descr="用户">
                  <a:extLst>
                    <a:ext uri="{FF2B5EF4-FFF2-40B4-BE49-F238E27FC236}">
                      <a16:creationId xmlns:a16="http://schemas.microsoft.com/office/drawing/2014/main" id="{376CA8C3-74DA-E4F8-8E5F-CA03448AB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173" name="文本框 172">
                    <a:extLst>
                      <a:ext uri="{FF2B5EF4-FFF2-40B4-BE49-F238E27FC236}">
                        <a16:creationId xmlns:a16="http://schemas.microsoft.com/office/drawing/2014/main" id="{977E0D09-6554-DC57-8B54-557D9DF39C25}"/>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73" name="文本框 172">
                    <a:extLst>
                      <a:ext uri="{FF2B5EF4-FFF2-40B4-BE49-F238E27FC236}">
                        <a16:creationId xmlns:a16="http://schemas.microsoft.com/office/drawing/2014/main" id="{977E0D09-6554-DC57-8B54-557D9DF39C25}"/>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4" name="文本框 173">
                    <a:extLst>
                      <a:ext uri="{FF2B5EF4-FFF2-40B4-BE49-F238E27FC236}">
                        <a16:creationId xmlns:a16="http://schemas.microsoft.com/office/drawing/2014/main" id="{070C3DF8-DE3E-9C88-C483-A38A8EAAFE56}"/>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74" name="文本框 173">
                    <a:extLst>
                      <a:ext uri="{FF2B5EF4-FFF2-40B4-BE49-F238E27FC236}">
                        <a16:creationId xmlns:a16="http://schemas.microsoft.com/office/drawing/2014/main" id="{070C3DF8-DE3E-9C88-C483-A38A8EAAFE56}"/>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5" name="文本框 174">
                    <a:extLst>
                      <a:ext uri="{FF2B5EF4-FFF2-40B4-BE49-F238E27FC236}">
                        <a16:creationId xmlns:a16="http://schemas.microsoft.com/office/drawing/2014/main" id="{2A0B2923-6E02-9089-0223-870D02FC3AAD}"/>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75" name="文本框 174">
                    <a:extLst>
                      <a:ext uri="{FF2B5EF4-FFF2-40B4-BE49-F238E27FC236}">
                        <a16:creationId xmlns:a16="http://schemas.microsoft.com/office/drawing/2014/main" id="{2A0B2923-6E02-9089-0223-870D02FC3AAD}"/>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6" name="文本框 175">
                    <a:extLst>
                      <a:ext uri="{FF2B5EF4-FFF2-40B4-BE49-F238E27FC236}">
                        <a16:creationId xmlns:a16="http://schemas.microsoft.com/office/drawing/2014/main" id="{2FC70390-217D-89C7-8BED-E1D79AAA018E}"/>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76" name="文本框 175">
                    <a:extLst>
                      <a:ext uri="{FF2B5EF4-FFF2-40B4-BE49-F238E27FC236}">
                        <a16:creationId xmlns:a16="http://schemas.microsoft.com/office/drawing/2014/main" id="{2FC70390-217D-89C7-8BED-E1D79AAA018E}"/>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7" name="文本框 176">
                    <a:extLst>
                      <a:ext uri="{FF2B5EF4-FFF2-40B4-BE49-F238E27FC236}">
                        <a16:creationId xmlns:a16="http://schemas.microsoft.com/office/drawing/2014/main" id="{854F1AF2-1549-E2BC-AD02-302448ABDBD7}"/>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77" name="文本框 176">
                    <a:extLst>
                      <a:ext uri="{FF2B5EF4-FFF2-40B4-BE49-F238E27FC236}">
                        <a16:creationId xmlns:a16="http://schemas.microsoft.com/office/drawing/2014/main" id="{854F1AF2-1549-E2BC-AD02-302448ABDBD7}"/>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171" name="文本框 170">
              <a:extLst>
                <a:ext uri="{FF2B5EF4-FFF2-40B4-BE49-F238E27FC236}">
                  <a16:creationId xmlns:a16="http://schemas.microsoft.com/office/drawing/2014/main" id="{431C5E87-EF20-B2D0-81B7-C087FCBC46EC}"/>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cxnSp>
        <p:nvCxnSpPr>
          <p:cNvPr id="192" name="直线连接符 191">
            <a:extLst>
              <a:ext uri="{FF2B5EF4-FFF2-40B4-BE49-F238E27FC236}">
                <a16:creationId xmlns:a16="http://schemas.microsoft.com/office/drawing/2014/main" id="{C0F62362-2B0B-04DD-1A37-C4C3AB2E9C9D}"/>
              </a:ext>
            </a:extLst>
          </p:cNvPr>
          <p:cNvCxnSpPr>
            <a:cxnSpLocks/>
          </p:cNvCxnSpPr>
          <p:nvPr/>
        </p:nvCxnSpPr>
        <p:spPr>
          <a:xfrm flipH="1">
            <a:off x="6288785" y="4429869"/>
            <a:ext cx="578126" cy="407504"/>
          </a:xfrm>
          <a:prstGeom prst="line">
            <a:avLst/>
          </a:prstGeom>
          <a:ln w="28575" cap="rnd">
            <a:solidFill>
              <a:srgbClr val="FFC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5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blinds(horizontal)">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linds(horizont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92"/>
                                        </p:tgtEl>
                                      </p:cBhvr>
                                    </p:animEffect>
                                    <p:set>
                                      <p:cBhvr>
                                        <p:cTn id="17" dur="1" fill="hold">
                                          <p:stCondLst>
                                            <p:cond delay="499"/>
                                          </p:stCondLst>
                                        </p:cTn>
                                        <p:tgtEl>
                                          <p:spTgt spid="19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6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5">
                                            <p:txEl>
                                              <p:pRg st="2" end="2"/>
                                            </p:txEl>
                                          </p:spTgt>
                                        </p:tgtEl>
                                        <p:attrNameLst>
                                          <p:attrName>style.visibility</p:attrName>
                                        </p:attrNameLst>
                                      </p:cBhvr>
                                      <p:to>
                                        <p:strVal val="visible"/>
                                      </p:to>
                                    </p:set>
                                    <p:animEffect transition="in" filter="blinds(horizontal)">
                                      <p:cBhvr>
                                        <p:cTn id="26" dur="500"/>
                                        <p:tgtEl>
                                          <p:spTgt spid="2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blinds(horizontal)">
                                      <p:cBhvr>
                                        <p:cTn id="31" dur="500"/>
                                        <p:tgtEl>
                                          <p:spTgt spid="16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67"/>
                                        </p:tgtEl>
                                      </p:cBhvr>
                                    </p:animEffect>
                                    <p:set>
                                      <p:cBhvr>
                                        <p:cTn id="36" dur="1" fill="hold">
                                          <p:stCondLst>
                                            <p:cond delay="499"/>
                                          </p:stCondLst>
                                        </p:cTn>
                                        <p:tgtEl>
                                          <p:spTgt spid="16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blinds(horizontal)">
                                      <p:cBhvr>
                                        <p:cTn id="41"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System Model</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Markov Decision Process (MDP) Formulation</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26</a:t>
            </a:fld>
            <a:endParaRPr lang="en-US" dirty="0"/>
          </a:p>
        </p:txBody>
      </p:sp>
      <mc:AlternateContent xmlns:mc="http://schemas.openxmlformats.org/markup-compatibility/2006" xmlns:a14="http://schemas.microsoft.com/office/drawing/2010/main">
        <mc:Choice Requires="a14">
          <p:sp>
            <p:nvSpPr>
              <p:cNvPr id="2" name="Text Placeholder 24">
                <a:extLst>
                  <a:ext uri="{FF2B5EF4-FFF2-40B4-BE49-F238E27FC236}">
                    <a16:creationId xmlns:a16="http://schemas.microsoft.com/office/drawing/2014/main" id="{B6AE2CA1-AF1F-9DFB-29DF-36A881C39470}"/>
                  </a:ext>
                </a:extLst>
              </p:cNvPr>
              <p:cNvSpPr>
                <a:spLocks noGrp="1"/>
              </p:cNvSpPr>
              <p:nvPr>
                <p:ph type="body" sz="half" idx="2"/>
              </p:nvPr>
            </p:nvSpPr>
            <p:spPr>
              <a:xfrm>
                <a:off x="0" y="1708998"/>
                <a:ext cx="11978419" cy="4647352"/>
              </a:xfrm>
            </p:spPr>
            <p:txBody>
              <a:bodyPr>
                <a:normAutofit/>
              </a:bodyPr>
              <a:lstStyle/>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State: the number of existing link-level entanglements</a:t>
                </a:r>
              </a:p>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Action: Waiting for further link-level entanglement arrivals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0</m:t>
                        </m:r>
                      </m:sub>
                    </m:sSub>
                    <m:r>
                      <a:rPr lang="en-US" altLang="zh-CN" sz="2400" b="0" i="1" smtClean="0">
                        <a:latin typeface="Cambria Math" panose="02040503050406030204" pitchFamily="18" charset="0"/>
                        <a:ea typeface="Noto Sans TC"/>
                        <a:cs typeface="Arial"/>
                      </a:rPr>
                      <m:t>;</m:t>
                    </m:r>
                  </m:oMath>
                </a14:m>
                <a:r>
                  <a:rPr lang="en-US" altLang="zh-CN" sz="2400" dirty="0">
                    <a:latin typeface="Apple Braille" pitchFamily="2" charset="0"/>
                    <a:ea typeface="Noto Sans TC"/>
                    <a:cs typeface="Arial"/>
                  </a:rPr>
                  <a:t> </a:t>
                </a:r>
              </a:p>
              <a:p>
                <a:pPr lvl="1">
                  <a:lnSpc>
                    <a:spcPct val="100000"/>
                  </a:lnSpc>
                </a:pPr>
                <a:r>
                  <a:rPr lang="en-US" altLang="zh-CN" sz="2400" dirty="0">
                    <a:latin typeface="Apple Braille" pitchFamily="2" charset="0"/>
                    <a:ea typeface="Noto Sans TC"/>
                    <a:cs typeface="Arial"/>
                  </a:rPr>
                  <a:t>		Bipartite basis measurement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2</m:t>
                        </m:r>
                      </m:sub>
                    </m:sSub>
                  </m:oMath>
                </a14:m>
                <a:r>
                  <a:rPr lang="en-US" altLang="zh-CN" sz="2400" dirty="0">
                    <a:latin typeface="Apple Braille" pitchFamily="2" charset="0"/>
                    <a:ea typeface="Noto Sans TC"/>
                    <a:cs typeface="Arial"/>
                  </a:rPr>
                  <a:t>; </a:t>
                </a:r>
              </a:p>
              <a:p>
                <a:pPr lvl="1">
                  <a:lnSpc>
                    <a:spcPct val="100000"/>
                  </a:lnSpc>
                </a:pPr>
                <a:r>
                  <a:rPr lang="en-US" altLang="zh-CN" sz="2200" dirty="0">
                    <a:latin typeface="Apple Braille" pitchFamily="2" charset="0"/>
                    <a:ea typeface="Noto Sans TC"/>
                    <a:cs typeface="Arial"/>
                  </a:rPr>
                  <a:t>		</a:t>
                </a:r>
                <a:r>
                  <a:rPr lang="en-US" altLang="zh-CN" sz="2400" dirty="0">
                    <a:latin typeface="Apple Braille" pitchFamily="2" charset="0"/>
                    <a:ea typeface="Noto Sans TC"/>
                    <a:cs typeface="Arial"/>
                  </a:rPr>
                  <a:t>Tripartite basis measurement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3</m:t>
                        </m:r>
                      </m:sub>
                    </m:sSub>
                  </m:oMath>
                </a14:m>
                <a:endParaRPr lang="en-US" altLang="zh-CN" sz="2400" dirty="0">
                  <a:latin typeface="Apple Braille" pitchFamily="2" charset="0"/>
                  <a:ea typeface="Noto Sans TC"/>
                  <a:cs typeface="Arial"/>
                </a:endParaRPr>
              </a:p>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Transition probability matrix: follow the dynamics of the quantum switch.</a:t>
                </a:r>
              </a:p>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Reward: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0</m:t>
                        </m:r>
                      </m:sub>
                    </m:sSub>
                  </m:oMath>
                </a14:m>
                <a:r>
                  <a:rPr lang="en-US" altLang="zh-CN" sz="2400" dirty="0">
                    <a:latin typeface="Apple Braille" pitchFamily="2" charset="0"/>
                    <a:ea typeface="Noto Sans TC"/>
                    <a:cs typeface="Arial"/>
                  </a:rPr>
                  <a:t> induces 0;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2</m:t>
                        </m:r>
                      </m:sub>
                    </m:sSub>
                  </m:oMath>
                </a14:m>
                <a:r>
                  <a:rPr lang="en-US" altLang="zh-CN" sz="2400" dirty="0">
                    <a:latin typeface="Apple Braille" pitchFamily="2" charset="0"/>
                    <a:ea typeface="Noto Sans TC"/>
                    <a:cs typeface="Arial"/>
                  </a:rPr>
                  <a:t> induces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𝑤</m:t>
                        </m:r>
                      </m:e>
                      <m:sub>
                        <m:r>
                          <a:rPr lang="en-US" altLang="zh-CN" sz="2400" b="0" i="1" smtClean="0">
                            <a:latin typeface="Cambria Math" panose="02040503050406030204" pitchFamily="18" charset="0"/>
                            <a:ea typeface="Noto Sans TC"/>
                            <a:cs typeface="Arial"/>
                          </a:rPr>
                          <m:t>𝐵</m:t>
                        </m:r>
                      </m:sub>
                    </m:sSub>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𝜇</m:t>
                        </m:r>
                      </m:e>
                      <m:sub>
                        <m:r>
                          <a:rPr lang="en-US" altLang="zh-CN" sz="2400" b="0" i="1" smtClean="0">
                            <a:latin typeface="Cambria Math" panose="02040503050406030204" pitchFamily="18" charset="0"/>
                            <a:ea typeface="Noto Sans TC"/>
                            <a:cs typeface="Arial"/>
                          </a:rPr>
                          <m:t>2</m:t>
                        </m:r>
                      </m:sub>
                    </m:sSub>
                  </m:oMath>
                </a14:m>
                <a:r>
                  <a:rPr lang="en-US" altLang="zh-CN" sz="2400" dirty="0">
                    <a:latin typeface="Apple Braille" pitchFamily="2" charset="0"/>
                    <a:ea typeface="Noto Sans TC"/>
                    <a:cs typeface="Arial"/>
                  </a:rPr>
                  <a:t>;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𝐴</m:t>
                        </m:r>
                      </m:e>
                      <m:sub>
                        <m:r>
                          <a:rPr lang="en-US" altLang="zh-CN" sz="2400" b="0" i="1" smtClean="0">
                            <a:latin typeface="Cambria Math" panose="02040503050406030204" pitchFamily="18" charset="0"/>
                            <a:ea typeface="Noto Sans TC"/>
                            <a:cs typeface="Arial"/>
                          </a:rPr>
                          <m:t>3</m:t>
                        </m:r>
                      </m:sub>
                    </m:sSub>
                  </m:oMath>
                </a14:m>
                <a:r>
                  <a:rPr lang="en-US" altLang="zh-CN" sz="2400" dirty="0">
                    <a:latin typeface="Apple Braille" pitchFamily="2" charset="0"/>
                    <a:ea typeface="Noto Sans TC"/>
                    <a:cs typeface="Arial"/>
                  </a:rPr>
                  <a:t> induces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𝑤</m:t>
                        </m:r>
                      </m:e>
                      <m:sub>
                        <m:r>
                          <a:rPr lang="en-US" altLang="zh-CN" sz="2400" b="0" i="1" smtClean="0">
                            <a:latin typeface="Cambria Math" panose="02040503050406030204" pitchFamily="18" charset="0"/>
                            <a:ea typeface="Noto Sans TC"/>
                            <a:cs typeface="Arial"/>
                          </a:rPr>
                          <m:t>𝑇</m:t>
                        </m:r>
                      </m:sub>
                    </m:sSub>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𝜇</m:t>
                        </m:r>
                      </m:e>
                      <m:sub>
                        <m:r>
                          <a:rPr lang="en-US" altLang="zh-CN" sz="2400" b="0" i="1" smtClean="0">
                            <a:latin typeface="Cambria Math" panose="02040503050406030204" pitchFamily="18" charset="0"/>
                            <a:ea typeface="Noto Sans TC"/>
                            <a:cs typeface="Arial"/>
                          </a:rPr>
                          <m:t>3</m:t>
                        </m:r>
                      </m:sub>
                    </m:sSub>
                  </m:oMath>
                </a14:m>
                <a:r>
                  <a:rPr lang="en-US" altLang="zh-CN" sz="2400" dirty="0">
                    <a:latin typeface="Apple Braille" pitchFamily="2" charset="0"/>
                    <a:ea typeface="Noto Sans TC"/>
                    <a:cs typeface="Arial"/>
                  </a:rPr>
                  <a:t>.</a:t>
                </a:r>
              </a:p>
              <a:p>
                <a:pPr marL="742950" lvl="1" indent="-285750">
                  <a:lnSpc>
                    <a:spcPct val="100000"/>
                  </a:lnSpc>
                  <a:buFont typeface="Arial" panose="020B0604020202020204" pitchFamily="34" charset="0"/>
                  <a:buChar char="•"/>
                </a:pPr>
                <a:r>
                  <a:rPr lang="en-US" altLang="zh-CN" sz="2400" dirty="0">
                    <a:solidFill>
                      <a:srgbClr val="7D2883"/>
                    </a:solidFill>
                    <a:latin typeface="Apple Braille" pitchFamily="2" charset="0"/>
                    <a:ea typeface="Noto Sans TC"/>
                    <a:cs typeface="Arial"/>
                  </a:rPr>
                  <a:t>Expected average reward</a:t>
                </a:r>
                <a:r>
                  <a:rPr lang="en-US" altLang="zh-CN" sz="2400" dirty="0">
                    <a:latin typeface="Apple Braille" pitchFamily="2" charset="0"/>
                    <a:ea typeface="Noto Sans TC"/>
                    <a:cs typeface="Arial"/>
                  </a:rPr>
                  <a:t> can be expressed as the </a:t>
                </a:r>
                <a:r>
                  <a:rPr lang="en-US" altLang="zh-CN" sz="2400" dirty="0">
                    <a:solidFill>
                      <a:srgbClr val="7D2883"/>
                    </a:solidFill>
                    <a:latin typeface="Apple Braille" pitchFamily="2" charset="0"/>
                    <a:ea typeface="Noto Sans TC"/>
                    <a:cs typeface="Arial"/>
                  </a:rPr>
                  <a:t>weighted throughput</a:t>
                </a:r>
                <a:r>
                  <a:rPr lang="en-US" altLang="zh-CN" sz="2400" dirty="0">
                    <a:latin typeface="Apple Braille" pitchFamily="2" charset="0"/>
                    <a:ea typeface="Noto Sans TC"/>
                    <a:cs typeface="Arial"/>
                  </a:rPr>
                  <a:t>: </a:t>
                </a:r>
              </a:p>
              <a:p>
                <a:pPr lvl="1" algn="ctr">
                  <a:lnSpc>
                    <a:spcPct val="100000"/>
                  </a:lnSpc>
                </a:pPr>
                <a14:m>
                  <m:oMath xmlns:m="http://schemas.openxmlformats.org/officeDocument/2006/math">
                    <m:sSup>
                      <m:sSupPr>
                        <m:ctrlPr>
                          <a:rPr lang="en-US" altLang="zh-CN" sz="2400" b="0" i="1" smtClean="0">
                            <a:latin typeface="Cambria Math" panose="02040503050406030204" pitchFamily="18" charset="0"/>
                            <a:ea typeface="Noto Sans TC"/>
                            <a:cs typeface="Arial"/>
                          </a:rPr>
                        </m:ctrlPr>
                      </m:sSupPr>
                      <m:e>
                        <m:r>
                          <a:rPr lang="en-US" altLang="zh-CN" sz="2400" b="0" i="1" smtClean="0">
                            <a:latin typeface="Cambria Math" panose="02040503050406030204" pitchFamily="18" charset="0"/>
                            <a:ea typeface="Noto Sans TC"/>
                            <a:cs typeface="Arial"/>
                          </a:rPr>
                          <m:t>𝑔</m:t>
                        </m:r>
                      </m:e>
                      <m:sup>
                        <m:r>
                          <a:rPr lang="en-US" altLang="zh-CN" sz="2400" b="0" i="1" smtClean="0">
                            <a:latin typeface="Cambria Math" panose="02040503050406030204" pitchFamily="18" charset="0"/>
                            <a:ea typeface="Noto Sans TC"/>
                            <a:cs typeface="Arial"/>
                          </a:rPr>
                          <m:t>𝜋</m:t>
                        </m:r>
                      </m:sup>
                    </m:sSup>
                    <m:r>
                      <a:rPr lang="en-US" altLang="zh-CN" sz="2400" b="0" i="1" smtClean="0">
                        <a:latin typeface="Cambria Math" panose="02040503050406030204" pitchFamily="18" charset="0"/>
                        <a:ea typeface="Noto Sans TC"/>
                        <a:cs typeface="Arial"/>
                      </a:rPr>
                      <m:t>=</m:t>
                    </m:r>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𝑤</m:t>
                        </m:r>
                      </m:e>
                      <m:sub>
                        <m:r>
                          <a:rPr lang="en-US" altLang="zh-CN" sz="2400" b="0" i="1" smtClean="0">
                            <a:latin typeface="Cambria Math" panose="02040503050406030204" pitchFamily="18" charset="0"/>
                            <a:ea typeface="Noto Sans TC"/>
                            <a:cs typeface="Arial"/>
                          </a:rPr>
                          <m:t>𝐵</m:t>
                        </m:r>
                      </m:sub>
                    </m:sSub>
                    <m:sSubSup>
                      <m:sSubSupPr>
                        <m:ctrlPr>
                          <a:rPr lang="en-US" altLang="zh-CN" sz="2400" b="0" i="1" smtClean="0">
                            <a:latin typeface="Cambria Math" panose="02040503050406030204" pitchFamily="18" charset="0"/>
                            <a:ea typeface="Noto Sans TC"/>
                            <a:cs typeface="Arial"/>
                          </a:rPr>
                        </m:ctrlPr>
                      </m:sSubSupPr>
                      <m:e>
                        <m:r>
                          <a:rPr lang="en-US" altLang="zh-CN" sz="2400" b="0" i="1" smtClean="0">
                            <a:latin typeface="Cambria Math" panose="02040503050406030204" pitchFamily="18" charset="0"/>
                            <a:ea typeface="Noto Sans TC"/>
                            <a:cs typeface="Arial"/>
                          </a:rPr>
                          <m:t>𝐶</m:t>
                        </m:r>
                      </m:e>
                      <m:sub>
                        <m:r>
                          <a:rPr lang="en-US" altLang="zh-CN" sz="2400" b="0" i="1" smtClean="0">
                            <a:latin typeface="Cambria Math" panose="02040503050406030204" pitchFamily="18" charset="0"/>
                            <a:ea typeface="Noto Sans TC"/>
                            <a:cs typeface="Arial"/>
                          </a:rPr>
                          <m:t>𝐵</m:t>
                        </m:r>
                      </m:sub>
                      <m:sup>
                        <m:r>
                          <a:rPr lang="en-US" altLang="zh-CN" sz="2400" b="0" i="1" smtClean="0">
                            <a:latin typeface="Cambria Math" panose="02040503050406030204" pitchFamily="18" charset="0"/>
                            <a:ea typeface="Noto Sans TC"/>
                            <a:cs typeface="Arial"/>
                          </a:rPr>
                          <m:t>𝜋</m:t>
                        </m:r>
                      </m:sup>
                    </m:sSubSup>
                    <m:r>
                      <a:rPr lang="en-US" altLang="zh-CN" sz="2400" b="0" i="1" smtClean="0">
                        <a:latin typeface="Cambria Math" panose="02040503050406030204" pitchFamily="18" charset="0"/>
                        <a:ea typeface="Noto Sans TC"/>
                        <a:cs typeface="Arial"/>
                      </a:rPr>
                      <m:t>+</m:t>
                    </m:r>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𝑤</m:t>
                        </m:r>
                      </m:e>
                      <m:sub>
                        <m:r>
                          <a:rPr lang="en-US" altLang="zh-CN" sz="2400" b="0" i="1" smtClean="0">
                            <a:latin typeface="Cambria Math" panose="02040503050406030204" pitchFamily="18" charset="0"/>
                            <a:ea typeface="Noto Sans TC"/>
                            <a:cs typeface="Arial"/>
                          </a:rPr>
                          <m:t>𝑇</m:t>
                        </m:r>
                      </m:sub>
                    </m:sSub>
                    <m:sSubSup>
                      <m:sSubSupPr>
                        <m:ctrlPr>
                          <a:rPr lang="en-US" altLang="zh-CN" sz="2400" b="0" i="1" smtClean="0">
                            <a:latin typeface="Cambria Math" panose="02040503050406030204" pitchFamily="18" charset="0"/>
                            <a:ea typeface="Noto Sans TC"/>
                            <a:cs typeface="Arial"/>
                          </a:rPr>
                        </m:ctrlPr>
                      </m:sSubSupPr>
                      <m:e>
                        <m:r>
                          <a:rPr lang="en-US" altLang="zh-CN" sz="2400" b="0" i="1" smtClean="0">
                            <a:latin typeface="Cambria Math" panose="02040503050406030204" pitchFamily="18" charset="0"/>
                            <a:ea typeface="Noto Sans TC"/>
                            <a:cs typeface="Arial"/>
                          </a:rPr>
                          <m:t>𝐶</m:t>
                        </m:r>
                      </m:e>
                      <m:sub>
                        <m:r>
                          <a:rPr lang="en-US" altLang="zh-CN" sz="2400" b="0" i="1" smtClean="0">
                            <a:latin typeface="Cambria Math" panose="02040503050406030204" pitchFamily="18" charset="0"/>
                            <a:ea typeface="Noto Sans TC"/>
                            <a:cs typeface="Arial"/>
                          </a:rPr>
                          <m:t>𝑇</m:t>
                        </m:r>
                      </m:sub>
                      <m:sup>
                        <m:r>
                          <a:rPr lang="en-US" altLang="zh-CN" sz="2400" b="0" i="1" smtClean="0">
                            <a:latin typeface="Cambria Math" panose="02040503050406030204" pitchFamily="18" charset="0"/>
                            <a:ea typeface="Noto Sans TC"/>
                            <a:cs typeface="Arial"/>
                          </a:rPr>
                          <m:t>𝜋</m:t>
                        </m:r>
                      </m:sup>
                    </m:sSubSup>
                  </m:oMath>
                </a14:m>
                <a:r>
                  <a:rPr lang="en-US" altLang="zh-CN" sz="2400" dirty="0">
                    <a:latin typeface="Apple Braille" pitchFamily="2" charset="0"/>
                    <a:ea typeface="Noto Sans TC"/>
                    <a:cs typeface="Arial"/>
                  </a:rPr>
                  <a:t>.</a:t>
                </a:r>
              </a:p>
              <a:p>
                <a:pPr marL="800100" lvl="1" indent="-342900">
                  <a:lnSpc>
                    <a:spcPct val="100000"/>
                  </a:lnSpc>
                  <a:buFont typeface="Arial" panose="020B0604020202020204" pitchFamily="34" charset="0"/>
                  <a:buChar char="•"/>
                </a:pPr>
                <a:r>
                  <a:rPr lang="en-US" altLang="zh-CN" sz="2400" dirty="0">
                    <a:latin typeface="Apple Braille" pitchFamily="2" charset="0"/>
                    <a:ea typeface="Noto Sans TC"/>
                    <a:cs typeface="Arial"/>
                  </a:rPr>
                  <a:t>Optimization goal:</a:t>
                </a:r>
              </a:p>
              <a:p>
                <a:pPr lvl="1" algn="ctr">
                  <a:lnSpc>
                    <a:spcPct val="100000"/>
                  </a:lnSpc>
                </a:pPr>
                <a14:m>
                  <m:oMath xmlns:m="http://schemas.openxmlformats.org/officeDocument/2006/math">
                    <m:sSup>
                      <m:sSupPr>
                        <m:ctrlPr>
                          <a:rPr lang="en-US" altLang="zh-CN" sz="2400" b="0" i="1" smtClean="0">
                            <a:latin typeface="Cambria Math" panose="02040503050406030204" pitchFamily="18" charset="0"/>
                            <a:ea typeface="Noto Sans TC"/>
                            <a:cs typeface="Arial"/>
                          </a:rPr>
                        </m:ctrlPr>
                      </m:sSupPr>
                      <m:e>
                        <m:limLow>
                          <m:limLowPr>
                            <m:ctrlPr>
                              <a:rPr lang="en-US" altLang="zh-CN" sz="2400" b="0" i="1" smtClean="0">
                                <a:latin typeface="Cambria Math" panose="02040503050406030204" pitchFamily="18" charset="0"/>
                                <a:ea typeface="Noto Sans TC"/>
                                <a:cs typeface="Arial"/>
                              </a:rPr>
                            </m:ctrlPr>
                          </m:limLowPr>
                          <m:e>
                            <m:r>
                              <m:rPr>
                                <m:sty m:val="p"/>
                              </m:rPr>
                              <a:rPr lang="en-US" altLang="zh-CN" sz="2400" b="0" i="0" smtClean="0">
                                <a:latin typeface="Cambria Math" panose="02040503050406030204" pitchFamily="18" charset="0"/>
                                <a:ea typeface="Noto Sans TC"/>
                                <a:cs typeface="Arial"/>
                              </a:rPr>
                              <m:t>max</m:t>
                            </m:r>
                          </m:e>
                          <m:lim>
                            <m:r>
                              <a:rPr lang="en-US" altLang="zh-CN" sz="2400" b="0" i="1" smtClean="0">
                                <a:latin typeface="Cambria Math" panose="02040503050406030204" pitchFamily="18" charset="0"/>
                                <a:ea typeface="Noto Sans TC"/>
                                <a:cs typeface="Arial"/>
                              </a:rPr>
                              <m:t>𝜋</m:t>
                            </m:r>
                          </m:lim>
                        </m:limLow>
                        <m:r>
                          <a:rPr lang="en-US" altLang="zh-CN" sz="2400" b="0" i="1" smtClean="0">
                            <a:latin typeface="Cambria Math" panose="02040503050406030204" pitchFamily="18" charset="0"/>
                            <a:ea typeface="Noto Sans TC"/>
                            <a:cs typeface="Arial"/>
                          </a:rPr>
                          <m:t> </m:t>
                        </m:r>
                        <m:r>
                          <a:rPr lang="en-US" altLang="zh-CN" sz="2400" b="0" i="1" smtClean="0">
                            <a:latin typeface="Cambria Math" panose="02040503050406030204" pitchFamily="18" charset="0"/>
                            <a:ea typeface="Noto Sans TC"/>
                            <a:cs typeface="Arial"/>
                          </a:rPr>
                          <m:t>𝑔</m:t>
                        </m:r>
                      </m:e>
                      <m:sup>
                        <m:r>
                          <a:rPr lang="en-US" altLang="zh-CN" sz="2400" b="0" i="1" smtClean="0">
                            <a:latin typeface="Cambria Math" panose="02040503050406030204" pitchFamily="18" charset="0"/>
                            <a:ea typeface="Noto Sans TC"/>
                            <a:cs typeface="Arial"/>
                          </a:rPr>
                          <m:t>𝜋</m:t>
                        </m:r>
                      </m:sup>
                    </m:sSup>
                  </m:oMath>
                </a14:m>
                <a:r>
                  <a:rPr lang="en-US" altLang="zh-CN" sz="2400" dirty="0">
                    <a:latin typeface="Apple Braille" pitchFamily="2" charset="0"/>
                    <a:ea typeface="Noto Sans TC"/>
                    <a:cs typeface="Arial"/>
                  </a:rPr>
                  <a:t>.</a:t>
                </a:r>
              </a:p>
            </p:txBody>
          </p:sp>
        </mc:Choice>
        <mc:Fallback xmlns="">
          <p:sp>
            <p:nvSpPr>
              <p:cNvPr id="2" name="Text Placeholder 24">
                <a:extLst>
                  <a:ext uri="{FF2B5EF4-FFF2-40B4-BE49-F238E27FC236}">
                    <a16:creationId xmlns:a16="http://schemas.microsoft.com/office/drawing/2014/main" id="{B6AE2CA1-AF1F-9DFB-29DF-36A881C39470}"/>
                  </a:ext>
                </a:extLst>
              </p:cNvPr>
              <p:cNvSpPr>
                <a:spLocks noGrp="1" noRot="1" noChangeAspect="1" noMove="1" noResize="1" noEditPoints="1" noAdjustHandles="1" noChangeArrowheads="1" noChangeShapeType="1" noTextEdit="1"/>
              </p:cNvSpPr>
              <p:nvPr>
                <p:ph type="body" sz="half" idx="2"/>
              </p:nvPr>
            </p:nvSpPr>
            <p:spPr>
              <a:xfrm>
                <a:off x="0" y="1708998"/>
                <a:ext cx="11978419" cy="4647352"/>
              </a:xfrm>
              <a:blipFill>
                <a:blip r:embed="rId3"/>
                <a:stretch>
                  <a:fillRect t="-10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916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linds(horizontal)">
                                      <p:cBhvr>
                                        <p:cTn id="33" dur="500"/>
                                        <p:tgtEl>
                                          <p:spTgt spid="2">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linds(horizontal)">
                                      <p:cBhvr>
                                        <p:cTn id="36" dur="500"/>
                                        <p:tgtEl>
                                          <p:spTgt spid="2">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linds(horizontal)">
                                      <p:cBhvr>
                                        <p:cTn id="39" dur="500"/>
                                        <p:tgtEl>
                                          <p:spTgt spid="2">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linds(horizontal)">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Theoretical Analysis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Bipartite Policy vs. Mixed Policy</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27</a:t>
            </a:fld>
            <a:endParaRPr lang="en-US" dirty="0"/>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48CD2CE8-B08E-D66D-FC1A-1BF9F09AF699}"/>
                  </a:ext>
                </a:extLst>
              </p:cNvPr>
              <p:cNvSpPr txBox="1"/>
              <p:nvPr/>
            </p:nvSpPr>
            <p:spPr>
              <a:xfrm>
                <a:off x="570533" y="5465447"/>
                <a:ext cx="4507260"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Bipartite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𝐵</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2</m:t>
                        </m:r>
                      </m:sub>
                    </m:sSub>
                    <m:r>
                      <m:rPr>
                        <m:lit/>
                      </m:rPr>
                      <a:rPr kumimoji="1" lang="en-US" altLang="zh-CN" b="0" i="1" smtClean="0">
                        <a:latin typeface="Cambria Math" panose="02040503050406030204" pitchFamily="18" charset="0"/>
                      </a:rPr>
                      <m:t>}</m:t>
                    </m:r>
                  </m:oMath>
                </a14:m>
                <a:endParaRPr kumimoji="1" lang="en-US" altLang="zh-CN" b="0" dirty="0">
                  <a:latin typeface="Apple Braille" pitchFamily="2" charset="0"/>
                </a:endParaRPr>
              </a:p>
            </p:txBody>
          </p:sp>
        </mc:Choice>
        <mc:Fallback xmlns="">
          <p:sp>
            <p:nvSpPr>
              <p:cNvPr id="52" name="文本框 51">
                <a:extLst>
                  <a:ext uri="{FF2B5EF4-FFF2-40B4-BE49-F238E27FC236}">
                    <a16:creationId xmlns:a16="http://schemas.microsoft.com/office/drawing/2014/main" id="{48CD2CE8-B08E-D66D-FC1A-1BF9F09AF699}"/>
                  </a:ext>
                </a:extLst>
              </p:cNvPr>
              <p:cNvSpPr txBox="1">
                <a:spLocks noRot="1" noChangeAspect="1" noMove="1" noResize="1" noEditPoints="1" noAdjustHandles="1" noChangeArrowheads="1" noChangeShapeType="1" noTextEdit="1"/>
              </p:cNvSpPr>
              <p:nvPr/>
            </p:nvSpPr>
            <p:spPr>
              <a:xfrm>
                <a:off x="570533" y="5465447"/>
                <a:ext cx="4507260" cy="369332"/>
              </a:xfrm>
              <a:prstGeom prst="rect">
                <a:avLst/>
              </a:prstGeom>
              <a:blipFill>
                <a:blip r:embed="rId3"/>
                <a:stretch>
                  <a:fillRect l="-1120" t="-6452" b="-22581"/>
                </a:stretch>
              </a:blipFill>
              <a:ln w="19050">
                <a:solidFill>
                  <a:schemeClr val="accent1">
                    <a:shade val="1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488A06D8-DBAA-2A53-AC58-B91744B74E16}"/>
                  </a:ext>
                </a:extLst>
              </p:cNvPr>
              <p:cNvSpPr txBox="1"/>
              <p:nvPr/>
            </p:nvSpPr>
            <p:spPr>
              <a:xfrm>
                <a:off x="7143689" y="5465447"/>
                <a:ext cx="4354847"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Mixed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𝑀</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xmlns="">
          <p:sp>
            <p:nvSpPr>
              <p:cNvPr id="75" name="文本框 74">
                <a:extLst>
                  <a:ext uri="{FF2B5EF4-FFF2-40B4-BE49-F238E27FC236}">
                    <a16:creationId xmlns:a16="http://schemas.microsoft.com/office/drawing/2014/main" id="{488A06D8-DBAA-2A53-AC58-B91744B74E16}"/>
                  </a:ext>
                </a:extLst>
              </p:cNvPr>
              <p:cNvSpPr txBox="1">
                <a:spLocks noRot="1" noChangeAspect="1" noMove="1" noResize="1" noEditPoints="1" noAdjustHandles="1" noChangeArrowheads="1" noChangeShapeType="1" noTextEdit="1"/>
              </p:cNvSpPr>
              <p:nvPr/>
            </p:nvSpPr>
            <p:spPr>
              <a:xfrm>
                <a:off x="7143689" y="5465447"/>
                <a:ext cx="4354847" cy="369332"/>
              </a:xfrm>
              <a:prstGeom prst="rect">
                <a:avLst/>
              </a:prstGeom>
              <a:blipFill>
                <a:blip r:embed="rId4"/>
                <a:stretch>
                  <a:fillRect l="-1159" t="-6452" b="-22581"/>
                </a:stretch>
              </a:blipFill>
              <a:ln w="19050">
                <a:solidFill>
                  <a:schemeClr val="accent1">
                    <a:shade val="1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35235370-B376-362E-DF27-82539BEA3E79}"/>
                  </a:ext>
                </a:extLst>
              </p:cNvPr>
              <p:cNvSpPr txBox="1"/>
              <p:nvPr/>
            </p:nvSpPr>
            <p:spPr>
              <a:xfrm>
                <a:off x="773723" y="1875692"/>
                <a:ext cx="10860665" cy="400815"/>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Consider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𝐵</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𝜂</m:t>
                        </m:r>
                      </m:e>
                      <m:sup>
                        <m:r>
                          <a:rPr kumimoji="1" lang="en-US" altLang="zh-CN" b="0" i="1" smtClean="0">
                            <a:latin typeface="Cambria Math" panose="02040503050406030204" pitchFamily="18" charset="0"/>
                          </a:rPr>
                          <m:t>𝛽</m:t>
                        </m:r>
                      </m:sup>
                    </m:sSup>
                  </m:oMath>
                </a14:m>
                <a:r>
                  <a:rPr kumimoji="1" lang="en-US" altLang="zh-CN" dirty="0">
                    <a:latin typeface="Apple Braille" pitchFamily="2" charset="0"/>
                  </a:rPr>
                  <a:t> and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𝑀</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+(1−</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Δ</m:t>
                            </m:r>
                            <m:r>
                              <a:rPr kumimoji="1" lang="en-US" altLang="zh-CN" b="0" i="0" smtClean="0">
                                <a:latin typeface="Cambria Math" panose="02040503050406030204" pitchFamily="18" charset="0"/>
                              </a:rPr>
                              <m:t>)</m:t>
                            </m:r>
                          </m:e>
                        </m:d>
                      </m:e>
                      <m:sup>
                        <m:r>
                          <a:rPr kumimoji="1" lang="en-US" altLang="zh-CN" b="0" i="1" smtClean="0">
                            <a:latin typeface="Cambria Math" panose="02040503050406030204" pitchFamily="18" charset="0"/>
                          </a:rPr>
                          <m:t>𝛽</m:t>
                        </m:r>
                      </m:sup>
                    </m:sSup>
                  </m:oMath>
                </a14:m>
                <a:r>
                  <a:rPr kumimoji="1" lang="en-US" altLang="zh-CN" dirty="0">
                    <a:latin typeface="Apple Braille" pitchFamily="2" charset="0"/>
                  </a:rPr>
                  <a:t> for </a:t>
                </a:r>
                <a14:m>
                  <m:oMath xmlns:m="http://schemas.openxmlformats.org/officeDocument/2006/math">
                    <m:r>
                      <a:rPr kumimoji="1" lang="en-US" altLang="zh-CN" b="0" i="1" dirty="0" smtClean="0">
                        <a:latin typeface="Cambria Math" panose="02040503050406030204" pitchFamily="18" charset="0"/>
                      </a:rPr>
                      <m:t>2≤</m:t>
                    </m:r>
                    <m:r>
                      <a:rPr kumimoji="1" lang="en-US" altLang="zh-CN" b="0" i="1" dirty="0" smtClean="0">
                        <a:latin typeface="Cambria Math" panose="02040503050406030204" pitchFamily="18" charset="0"/>
                      </a:rPr>
                      <m:t>𝑖</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𝑘</m:t>
                    </m:r>
                  </m:oMath>
                </a14:m>
                <a:r>
                  <a:rPr kumimoji="1" lang="en-US" altLang="zh-CN" dirty="0">
                    <a:latin typeface="Apple Braille" pitchFamily="2" charset="0"/>
                  </a:rPr>
                  <a:t> , where </a:t>
                </a:r>
                <a14:m>
                  <m:oMath xmlns:m="http://schemas.openxmlformats.org/officeDocument/2006/math">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∈(1,+∞)</m:t>
                    </m:r>
                  </m:oMath>
                </a14:m>
                <a:r>
                  <a:rPr kumimoji="1" lang="en-US" altLang="zh-CN" dirty="0">
                    <a:latin typeface="Apple Braille" pitchFamily="2" charset="0"/>
                  </a:rPr>
                  <a:t> and </a:t>
                </a:r>
                <a14:m>
                  <m:oMath xmlns:m="http://schemas.openxmlformats.org/officeDocument/2006/math">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xmlns="">
          <p:sp>
            <p:nvSpPr>
              <p:cNvPr id="77" name="文本框 76">
                <a:extLst>
                  <a:ext uri="{FF2B5EF4-FFF2-40B4-BE49-F238E27FC236}">
                    <a16:creationId xmlns:a16="http://schemas.microsoft.com/office/drawing/2014/main" id="{35235370-B376-362E-DF27-82539BEA3E79}"/>
                  </a:ext>
                </a:extLst>
              </p:cNvPr>
              <p:cNvSpPr txBox="1">
                <a:spLocks noRot="1" noChangeAspect="1" noMove="1" noResize="1" noEditPoints="1" noAdjustHandles="1" noChangeArrowheads="1" noChangeShapeType="1" noTextEdit="1"/>
              </p:cNvSpPr>
              <p:nvPr/>
            </p:nvSpPr>
            <p:spPr>
              <a:xfrm>
                <a:off x="773723" y="1875692"/>
                <a:ext cx="10860665" cy="400815"/>
              </a:xfrm>
              <a:prstGeom prst="rect">
                <a:avLst/>
              </a:prstGeom>
              <a:blipFill>
                <a:blip r:embed="rId5"/>
                <a:stretch>
                  <a:fillRect l="-350" t="-3030" b="-18182"/>
                </a:stretch>
              </a:blipFill>
              <a:ln w="19050">
                <a:solidFill>
                  <a:schemeClr val="tx1"/>
                </a:solidFill>
              </a:ln>
            </p:spPr>
            <p:txBody>
              <a:bodyPr/>
              <a:lstStyle/>
              <a:p>
                <a:r>
                  <a:rPr lang="zh-CN" altLang="en-US">
                    <a:noFill/>
                  </a:rPr>
                  <a:t> </a:t>
                </a:r>
              </a:p>
            </p:txBody>
          </p:sp>
        </mc:Fallback>
      </mc:AlternateContent>
      <p:sp>
        <p:nvSpPr>
          <p:cNvPr id="78" name="右箭头 77">
            <a:extLst>
              <a:ext uri="{FF2B5EF4-FFF2-40B4-BE49-F238E27FC236}">
                <a16:creationId xmlns:a16="http://schemas.microsoft.com/office/drawing/2014/main" id="{8AD316FD-ACD1-BE65-D4B0-7B9659B08171}"/>
              </a:ext>
            </a:extLst>
          </p:cNvPr>
          <p:cNvSpPr/>
          <p:nvPr/>
        </p:nvSpPr>
        <p:spPr>
          <a:xfrm>
            <a:off x="5033367" y="3863565"/>
            <a:ext cx="1438031" cy="387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5633145F-5C20-AD5C-368B-102AC454B2C1}"/>
                  </a:ext>
                </a:extLst>
              </p:cNvPr>
              <p:cNvSpPr txBox="1"/>
              <p:nvPr/>
            </p:nvSpPr>
            <p:spPr>
              <a:xfrm>
                <a:off x="5229888" y="3485611"/>
                <a:ext cx="997517" cy="410946"/>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𝛽</m:t>
                          </m:r>
                        </m:e>
                        <m:sup>
                          <m:r>
                            <a:rPr kumimoji="1" lang="en-US" altLang="zh-CN" b="0" i="1" smtClean="0">
                              <a:latin typeface="Cambria Math" panose="02040503050406030204" pitchFamily="18" charset="0"/>
                            </a:rPr>
                            <m:t>𝐵𝑀</m:t>
                          </m:r>
                        </m:sup>
                      </m:sSup>
                      <m:r>
                        <a:rPr kumimoji="1" lang="en-US" altLang="zh-CN" b="0" i="1" smtClean="0">
                          <a:latin typeface="Cambria Math" panose="02040503050406030204" pitchFamily="18"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panose="02040503050406030204" pitchFamily="18" charset="0"/>
                            </a:rPr>
                            <m:t>𝑓</m:t>
                          </m:r>
                        </m:e>
                      </m:acc>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79" name="文本框 78">
                <a:extLst>
                  <a:ext uri="{FF2B5EF4-FFF2-40B4-BE49-F238E27FC236}">
                    <a16:creationId xmlns:a16="http://schemas.microsoft.com/office/drawing/2014/main" id="{5633145F-5C20-AD5C-368B-102AC454B2C1}"/>
                  </a:ext>
                </a:extLst>
              </p:cNvPr>
              <p:cNvSpPr txBox="1">
                <a:spLocks noRot="1" noChangeAspect="1" noMove="1" noResize="1" noEditPoints="1" noAdjustHandles="1" noChangeArrowheads="1" noChangeShapeType="1" noTextEdit="1"/>
              </p:cNvSpPr>
              <p:nvPr/>
            </p:nvSpPr>
            <p:spPr>
              <a:xfrm>
                <a:off x="5229888" y="3485611"/>
                <a:ext cx="997517" cy="410946"/>
              </a:xfrm>
              <a:prstGeom prst="rect">
                <a:avLst/>
              </a:prstGeom>
              <a:blipFill>
                <a:blip r:embed="rId6"/>
                <a:stretch>
                  <a:fillRect t="-12121" b="-151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3EFE49D-D5C8-6342-43F3-5C516B1407A8}"/>
                  </a:ext>
                </a:extLst>
              </p:cNvPr>
              <p:cNvSpPr txBox="1"/>
              <p:nvPr/>
            </p:nvSpPr>
            <p:spPr>
              <a:xfrm>
                <a:off x="4581134" y="3882108"/>
                <a:ext cx="39523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𝛽</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3EFE49D-D5C8-6342-43F3-5C516B1407A8}"/>
                  </a:ext>
                </a:extLst>
              </p:cNvPr>
              <p:cNvSpPr txBox="1">
                <a:spLocks noRot="1" noChangeAspect="1" noMove="1" noResize="1" noEditPoints="1" noAdjustHandles="1" noChangeArrowheads="1" noChangeShapeType="1" noTextEdit="1"/>
              </p:cNvSpPr>
              <p:nvPr/>
            </p:nvSpPr>
            <p:spPr>
              <a:xfrm>
                <a:off x="4581134" y="3882108"/>
                <a:ext cx="395236" cy="369332"/>
              </a:xfrm>
              <a:prstGeom prst="rect">
                <a:avLst/>
              </a:prstGeom>
              <a:blipFill>
                <a:blip r:embed="rId7"/>
                <a:stretch>
                  <a:fillRect b="-1666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03FF3592-5B8D-EC0B-DD02-2CF04FB3D10B}"/>
              </a:ext>
            </a:extLst>
          </p:cNvPr>
          <p:cNvSpPr txBox="1"/>
          <p:nvPr/>
        </p:nvSpPr>
        <p:spPr>
          <a:xfrm>
            <a:off x="3226707" y="6087220"/>
            <a:ext cx="5750292" cy="369332"/>
          </a:xfrm>
          <a:prstGeom prst="rect">
            <a:avLst/>
          </a:prstGeom>
          <a:ln w="19050">
            <a:solidFill>
              <a:schemeClr val="tx1"/>
            </a:solidFill>
          </a:ln>
        </p:spPr>
        <p:txBody>
          <a:bodyPr wrap="none" rtlCol="0">
            <a:spAutoFit/>
          </a:bodyPr>
          <a:lstStyle/>
          <a:p>
            <a:pPr algn="l"/>
            <a:r>
              <a:rPr kumimoji="1" lang="en-US" altLang="zh-CN" dirty="0"/>
              <a:t>Holds for both cases where decoherence exists or not!</a:t>
            </a:r>
            <a:endParaRPr kumimoji="1" lang="zh-CN" altLang="en-US" dirty="0"/>
          </a:p>
        </p:txBody>
      </p:sp>
      <p:grpSp>
        <p:nvGrpSpPr>
          <p:cNvPr id="166" name="组合 165">
            <a:extLst>
              <a:ext uri="{FF2B5EF4-FFF2-40B4-BE49-F238E27FC236}">
                <a16:creationId xmlns:a16="http://schemas.microsoft.com/office/drawing/2014/main" id="{DDA4BAA5-5FC1-2699-3C74-A6BECB508484}"/>
              </a:ext>
            </a:extLst>
          </p:cNvPr>
          <p:cNvGrpSpPr/>
          <p:nvPr/>
        </p:nvGrpSpPr>
        <p:grpSpPr>
          <a:xfrm>
            <a:off x="933981" y="2548165"/>
            <a:ext cx="3513406" cy="2764738"/>
            <a:chOff x="933981" y="2548165"/>
            <a:chExt cx="3513406" cy="2764738"/>
          </a:xfrm>
        </p:grpSpPr>
        <p:grpSp>
          <p:nvGrpSpPr>
            <p:cNvPr id="102" name="组合 101">
              <a:extLst>
                <a:ext uri="{FF2B5EF4-FFF2-40B4-BE49-F238E27FC236}">
                  <a16:creationId xmlns:a16="http://schemas.microsoft.com/office/drawing/2014/main" id="{EB267BF1-F549-4B6B-B57F-9DE7FE6DAA71}"/>
                </a:ext>
              </a:extLst>
            </p:cNvPr>
            <p:cNvGrpSpPr/>
            <p:nvPr/>
          </p:nvGrpSpPr>
          <p:grpSpPr>
            <a:xfrm>
              <a:off x="933981" y="2548165"/>
              <a:ext cx="3513406" cy="2764738"/>
              <a:chOff x="6402855" y="3588880"/>
              <a:chExt cx="3513406" cy="2764738"/>
            </a:xfrm>
          </p:grpSpPr>
          <p:grpSp>
            <p:nvGrpSpPr>
              <p:cNvPr id="103" name="组合 102">
                <a:extLst>
                  <a:ext uri="{FF2B5EF4-FFF2-40B4-BE49-F238E27FC236}">
                    <a16:creationId xmlns:a16="http://schemas.microsoft.com/office/drawing/2014/main" id="{377838D6-58D9-B3B6-A99A-25E499D40277}"/>
                  </a:ext>
                </a:extLst>
              </p:cNvPr>
              <p:cNvGrpSpPr/>
              <p:nvPr/>
            </p:nvGrpSpPr>
            <p:grpSpPr>
              <a:xfrm>
                <a:off x="6402855" y="3588880"/>
                <a:ext cx="3513406" cy="2764738"/>
                <a:chOff x="7699813" y="6363235"/>
                <a:chExt cx="3513406" cy="2764738"/>
              </a:xfrm>
            </p:grpSpPr>
            <p:grpSp>
              <p:nvGrpSpPr>
                <p:cNvPr id="105" name="组合 104">
                  <a:extLst>
                    <a:ext uri="{FF2B5EF4-FFF2-40B4-BE49-F238E27FC236}">
                      <a16:creationId xmlns:a16="http://schemas.microsoft.com/office/drawing/2014/main" id="{4EEED498-FB57-E42E-03F2-5ED551965D2A}"/>
                    </a:ext>
                  </a:extLst>
                </p:cNvPr>
                <p:cNvGrpSpPr/>
                <p:nvPr/>
              </p:nvGrpSpPr>
              <p:grpSpPr>
                <a:xfrm>
                  <a:off x="7699813" y="6363235"/>
                  <a:ext cx="3513406" cy="2764738"/>
                  <a:chOff x="8402378" y="3474675"/>
                  <a:chExt cx="3513406" cy="2764738"/>
                </a:xfrm>
              </p:grpSpPr>
              <p:grpSp>
                <p:nvGrpSpPr>
                  <p:cNvPr id="111" name="组合 110">
                    <a:extLst>
                      <a:ext uri="{FF2B5EF4-FFF2-40B4-BE49-F238E27FC236}">
                        <a16:creationId xmlns:a16="http://schemas.microsoft.com/office/drawing/2014/main" id="{42EE65A7-1062-7776-58B4-49DD40E3879E}"/>
                      </a:ext>
                    </a:extLst>
                  </p:cNvPr>
                  <p:cNvGrpSpPr/>
                  <p:nvPr/>
                </p:nvGrpSpPr>
                <p:grpSpPr>
                  <a:xfrm>
                    <a:off x="8402378" y="3834141"/>
                    <a:ext cx="3513406" cy="2405272"/>
                    <a:chOff x="548767" y="652667"/>
                    <a:chExt cx="3513406" cy="2405272"/>
                  </a:xfrm>
                </p:grpSpPr>
                <p:pic>
                  <p:nvPicPr>
                    <p:cNvPr id="115" name="图形 114" descr="用户">
                      <a:extLst>
                        <a:ext uri="{FF2B5EF4-FFF2-40B4-BE49-F238E27FC236}">
                          <a16:creationId xmlns:a16="http://schemas.microsoft.com/office/drawing/2014/main" id="{711847FE-E6B4-AF38-E9C8-F01C8FF418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773" y="2339007"/>
                      <a:ext cx="718932" cy="718932"/>
                    </a:xfrm>
                    <a:prstGeom prst="rect">
                      <a:avLst/>
                    </a:prstGeom>
                  </p:spPr>
                </p:pic>
                <p:pic>
                  <p:nvPicPr>
                    <p:cNvPr id="116" name="图形 115" descr="用户">
                      <a:extLst>
                        <a:ext uri="{FF2B5EF4-FFF2-40B4-BE49-F238E27FC236}">
                          <a16:creationId xmlns:a16="http://schemas.microsoft.com/office/drawing/2014/main" id="{3FD4EE16-E073-5F14-0F7C-16F0886FB4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195" y="652667"/>
                      <a:ext cx="718932" cy="718932"/>
                    </a:xfrm>
                    <a:prstGeom prst="rect">
                      <a:avLst/>
                    </a:prstGeom>
                  </p:spPr>
                </p:pic>
                <p:pic>
                  <p:nvPicPr>
                    <p:cNvPr id="117" name="图形 116" descr="用户">
                      <a:extLst>
                        <a:ext uri="{FF2B5EF4-FFF2-40B4-BE49-F238E27FC236}">
                          <a16:creationId xmlns:a16="http://schemas.microsoft.com/office/drawing/2014/main" id="{314056CC-BCEE-1D34-53C3-CB9B8B0225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43241" y="1719594"/>
                      <a:ext cx="718932" cy="718932"/>
                    </a:xfrm>
                    <a:prstGeom prst="rect">
                      <a:avLst/>
                    </a:prstGeom>
                  </p:spPr>
                </p:pic>
                <p:cxnSp>
                  <p:nvCxnSpPr>
                    <p:cNvPr id="119" name="直线连接符 118">
                      <a:extLst>
                        <a:ext uri="{FF2B5EF4-FFF2-40B4-BE49-F238E27FC236}">
                          <a16:creationId xmlns:a16="http://schemas.microsoft.com/office/drawing/2014/main" id="{24BE5E56-1594-9C49-B7A8-042A8D56F389}"/>
                        </a:ext>
                      </a:extLst>
                    </p:cNvPr>
                    <p:cNvCxnSpPr>
                      <a:cxnSpLocks/>
                    </p:cNvCxnSpPr>
                    <p:nvPr/>
                  </p:nvCxnSpPr>
                  <p:spPr>
                    <a:xfrm flipH="1" flipV="1">
                      <a:off x="2813050" y="1974850"/>
                      <a:ext cx="548005" cy="120015"/>
                    </a:xfrm>
                    <a:prstGeom prst="line">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0" name="直线连接符 119">
                      <a:extLst>
                        <a:ext uri="{FF2B5EF4-FFF2-40B4-BE49-F238E27FC236}">
                          <a16:creationId xmlns:a16="http://schemas.microsoft.com/office/drawing/2014/main" id="{C8CEC08B-E9AB-CE08-49EA-7CB857A0133B}"/>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21" name="直线连接符 120">
                      <a:extLst>
                        <a:ext uri="{FF2B5EF4-FFF2-40B4-BE49-F238E27FC236}">
                          <a16:creationId xmlns:a16="http://schemas.microsoft.com/office/drawing/2014/main" id="{9AD7479E-7FF5-A824-7FF2-52486DE29690}"/>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22" name="文本框 121">
                      <a:extLst>
                        <a:ext uri="{FF2B5EF4-FFF2-40B4-BE49-F238E27FC236}">
                          <a16:creationId xmlns:a16="http://schemas.microsoft.com/office/drawing/2014/main" id="{71A2C475-24A0-2F53-3B16-28B36993965F}"/>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23" name="直线连接符 19">
                      <a:extLst>
                        <a:ext uri="{FF2B5EF4-FFF2-40B4-BE49-F238E27FC236}">
                          <a16:creationId xmlns:a16="http://schemas.microsoft.com/office/drawing/2014/main" id="{6A89D329-5A65-D036-71D2-734E75B49217}"/>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12" name="图形 111" descr="用户">
                    <a:extLst>
                      <a:ext uri="{FF2B5EF4-FFF2-40B4-BE49-F238E27FC236}">
                        <a16:creationId xmlns:a16="http://schemas.microsoft.com/office/drawing/2014/main" id="{6112FAA2-9570-1B94-6BBB-CED2468896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96852" y="4180612"/>
                    <a:ext cx="718932" cy="718932"/>
                  </a:xfrm>
                  <a:prstGeom prst="rect">
                    <a:avLst/>
                  </a:prstGeom>
                </p:spPr>
              </p:pic>
              <p:pic>
                <p:nvPicPr>
                  <p:cNvPr id="113" name="图形 112" descr="用户">
                    <a:extLst>
                      <a:ext uri="{FF2B5EF4-FFF2-40B4-BE49-F238E27FC236}">
                        <a16:creationId xmlns:a16="http://schemas.microsoft.com/office/drawing/2014/main" id="{70CBC14C-A50F-A4D0-6A02-6ED4F37FE4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1731" y="3474675"/>
                    <a:ext cx="718932" cy="718932"/>
                  </a:xfrm>
                  <a:prstGeom prst="rect">
                    <a:avLst/>
                  </a:prstGeom>
                </p:spPr>
              </p:pic>
              <p:cxnSp>
                <p:nvCxnSpPr>
                  <p:cNvPr id="114" name="曲线连接符 113">
                    <a:extLst>
                      <a:ext uri="{FF2B5EF4-FFF2-40B4-BE49-F238E27FC236}">
                        <a16:creationId xmlns:a16="http://schemas.microsoft.com/office/drawing/2014/main" id="{FEC41EB4-FCBE-A694-4F79-E066AADDA055}"/>
                      </a:ext>
                    </a:extLst>
                  </p:cNvPr>
                  <p:cNvCxnSpPr>
                    <a:endCxn id="113" idx="2"/>
                  </p:cNvCxnSpPr>
                  <p:nvPr/>
                </p:nvCxnSpPr>
                <p:spPr>
                  <a:xfrm rot="10800000">
                    <a:off x="10581198" y="4193607"/>
                    <a:ext cx="633469" cy="368650"/>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E27B07C0-2D1F-D72D-3C95-FDD8BC3E2B8B}"/>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06" name="文本框 105">
                      <a:extLst>
                        <a:ext uri="{FF2B5EF4-FFF2-40B4-BE49-F238E27FC236}">
                          <a16:creationId xmlns:a16="http://schemas.microsoft.com/office/drawing/2014/main" id="{E27B07C0-2D1F-D72D-3C95-FDD8BC3E2B8B}"/>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F52FD29E-F44B-6387-E5EB-DC5780B694FF}"/>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07" name="文本框 106">
                      <a:extLst>
                        <a:ext uri="{FF2B5EF4-FFF2-40B4-BE49-F238E27FC236}">
                          <a16:creationId xmlns:a16="http://schemas.microsoft.com/office/drawing/2014/main" id="{F52FD29E-F44B-6387-E5EB-DC5780B694FF}"/>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6B5A3A81-FC00-79E7-D004-098652A1B8AE}"/>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08" name="文本框 107">
                      <a:extLst>
                        <a:ext uri="{FF2B5EF4-FFF2-40B4-BE49-F238E27FC236}">
                          <a16:creationId xmlns:a16="http://schemas.microsoft.com/office/drawing/2014/main" id="{6B5A3A81-FC00-79E7-D004-098652A1B8AE}"/>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418152B9-2774-5178-20E7-8238EEF07B4B}"/>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09" name="文本框 108">
                      <a:extLst>
                        <a:ext uri="{FF2B5EF4-FFF2-40B4-BE49-F238E27FC236}">
                          <a16:creationId xmlns:a16="http://schemas.microsoft.com/office/drawing/2014/main" id="{418152B9-2774-5178-20E7-8238EEF07B4B}"/>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0CB6D0C8-F8C6-3F25-D689-BE1F7E104BD6}"/>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10" name="文本框 109">
                      <a:extLst>
                        <a:ext uri="{FF2B5EF4-FFF2-40B4-BE49-F238E27FC236}">
                          <a16:creationId xmlns:a16="http://schemas.microsoft.com/office/drawing/2014/main" id="{0CB6D0C8-F8C6-3F25-D689-BE1F7E104BD6}"/>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30"/>
                      <a:stretch>
                        <a:fillRect/>
                      </a:stretch>
                    </a:blipFill>
                  </p:spPr>
                  <p:txBody>
                    <a:bodyPr/>
                    <a:lstStyle/>
                    <a:p>
                      <a:r>
                        <a:rPr lang="zh-CN" altLang="en-US">
                          <a:noFill/>
                        </a:rPr>
                        <a:t> </a:t>
                      </a:r>
                    </a:p>
                  </p:txBody>
                </p:sp>
              </mc:Fallback>
            </mc:AlternateContent>
          </p:grpSp>
          <p:sp>
            <p:nvSpPr>
              <p:cNvPr id="104" name="文本框 103">
                <a:extLst>
                  <a:ext uri="{FF2B5EF4-FFF2-40B4-BE49-F238E27FC236}">
                    <a16:creationId xmlns:a16="http://schemas.microsoft.com/office/drawing/2014/main" id="{EE8BD9E1-2300-699D-17D7-76C05193C37E}"/>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4" name="组合 3">
              <a:extLst>
                <a:ext uri="{FF2B5EF4-FFF2-40B4-BE49-F238E27FC236}">
                  <a16:creationId xmlns:a16="http://schemas.microsoft.com/office/drawing/2014/main" id="{762E46AF-2426-B0E8-205B-AD8600A14030}"/>
                </a:ext>
              </a:extLst>
            </p:cNvPr>
            <p:cNvGrpSpPr/>
            <p:nvPr/>
          </p:nvGrpSpPr>
          <p:grpSpPr>
            <a:xfrm>
              <a:off x="2510039" y="3712134"/>
              <a:ext cx="491136" cy="806644"/>
              <a:chOff x="1167192" y="4298115"/>
              <a:chExt cx="491136" cy="806644"/>
            </a:xfrm>
          </p:grpSpPr>
          <p:grpSp>
            <p:nvGrpSpPr>
              <p:cNvPr id="30" name="图形 4">
                <a:extLst>
                  <a:ext uri="{FF2B5EF4-FFF2-40B4-BE49-F238E27FC236}">
                    <a16:creationId xmlns:a16="http://schemas.microsoft.com/office/drawing/2014/main" id="{E3E038A7-F62B-C3DD-6378-85C1E2F61E89}"/>
                  </a:ext>
                </a:extLst>
              </p:cNvPr>
              <p:cNvGrpSpPr/>
              <p:nvPr/>
            </p:nvGrpSpPr>
            <p:grpSpPr>
              <a:xfrm>
                <a:off x="1167192" y="4814439"/>
                <a:ext cx="491136" cy="290320"/>
                <a:chOff x="7619636" y="647566"/>
                <a:chExt cx="418962" cy="247656"/>
              </a:xfrm>
            </p:grpSpPr>
            <p:sp>
              <p:nvSpPr>
                <p:cNvPr id="53" name="任意形状 107">
                  <a:extLst>
                    <a:ext uri="{FF2B5EF4-FFF2-40B4-BE49-F238E27FC236}">
                      <a16:creationId xmlns:a16="http://schemas.microsoft.com/office/drawing/2014/main" id="{856C000B-1E5F-A364-D053-2191F28FF9BA}"/>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54" name="任意形状 108">
                  <a:extLst>
                    <a:ext uri="{FF2B5EF4-FFF2-40B4-BE49-F238E27FC236}">
                      <a16:creationId xmlns:a16="http://schemas.microsoft.com/office/drawing/2014/main" id="{B921F9C3-1590-9483-7471-5081A7E44FB6}"/>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55" name="任意形状 109">
                  <a:extLst>
                    <a:ext uri="{FF2B5EF4-FFF2-40B4-BE49-F238E27FC236}">
                      <a16:creationId xmlns:a16="http://schemas.microsoft.com/office/drawing/2014/main" id="{72907AAD-3A20-AA4B-8E1B-2A94DE540159}"/>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56" name="任意形状 110">
                  <a:extLst>
                    <a:ext uri="{FF2B5EF4-FFF2-40B4-BE49-F238E27FC236}">
                      <a16:creationId xmlns:a16="http://schemas.microsoft.com/office/drawing/2014/main" id="{AC350C60-EDB7-31C0-3559-5510A9B64239}"/>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57" name="任意形状 111">
                  <a:extLst>
                    <a:ext uri="{FF2B5EF4-FFF2-40B4-BE49-F238E27FC236}">
                      <a16:creationId xmlns:a16="http://schemas.microsoft.com/office/drawing/2014/main" id="{116D8442-AB8B-9448-1072-776B707AF615}"/>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58" name="任意形状 112">
                  <a:extLst>
                    <a:ext uri="{FF2B5EF4-FFF2-40B4-BE49-F238E27FC236}">
                      <a16:creationId xmlns:a16="http://schemas.microsoft.com/office/drawing/2014/main" id="{4AC92424-6C18-561B-3BED-65A6A1A660E3}"/>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59" name="任意形状 113">
                  <a:extLst>
                    <a:ext uri="{FF2B5EF4-FFF2-40B4-BE49-F238E27FC236}">
                      <a16:creationId xmlns:a16="http://schemas.microsoft.com/office/drawing/2014/main" id="{073BBD5F-679C-3F5F-519A-951911BA3897}"/>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60" name="任意形状 114">
                  <a:extLst>
                    <a:ext uri="{FF2B5EF4-FFF2-40B4-BE49-F238E27FC236}">
                      <a16:creationId xmlns:a16="http://schemas.microsoft.com/office/drawing/2014/main" id="{BB968BC7-E0A9-DE3C-0E18-6A23885A6D51}"/>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61" name="任意形状 115">
                  <a:extLst>
                    <a:ext uri="{FF2B5EF4-FFF2-40B4-BE49-F238E27FC236}">
                      <a16:creationId xmlns:a16="http://schemas.microsoft.com/office/drawing/2014/main" id="{D8ECE43C-561B-1E13-E684-39B91918EB56}"/>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62" name="任意形状 116">
                  <a:extLst>
                    <a:ext uri="{FF2B5EF4-FFF2-40B4-BE49-F238E27FC236}">
                      <a16:creationId xmlns:a16="http://schemas.microsoft.com/office/drawing/2014/main" id="{EFE7AFED-4E1D-017F-42E9-35089AD381A8}"/>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63" name="任意形状 117">
                  <a:extLst>
                    <a:ext uri="{FF2B5EF4-FFF2-40B4-BE49-F238E27FC236}">
                      <a16:creationId xmlns:a16="http://schemas.microsoft.com/office/drawing/2014/main" id="{903B0C6E-B2B7-A934-864F-74205E2DEE1F}"/>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64" name="任意形状 118">
                  <a:extLst>
                    <a:ext uri="{FF2B5EF4-FFF2-40B4-BE49-F238E27FC236}">
                      <a16:creationId xmlns:a16="http://schemas.microsoft.com/office/drawing/2014/main" id="{09F3E947-A4A2-9C91-F1D0-8B09D40F8905}"/>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65" name="任意形状 119">
                  <a:extLst>
                    <a:ext uri="{FF2B5EF4-FFF2-40B4-BE49-F238E27FC236}">
                      <a16:creationId xmlns:a16="http://schemas.microsoft.com/office/drawing/2014/main" id="{CB7B4970-79B4-3D3A-B45A-5A1B9D5157C1}"/>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66" name="任意形状 120">
                  <a:extLst>
                    <a:ext uri="{FF2B5EF4-FFF2-40B4-BE49-F238E27FC236}">
                      <a16:creationId xmlns:a16="http://schemas.microsoft.com/office/drawing/2014/main" id="{E6E60FA3-2885-7D13-E083-3B0F2DA56458}"/>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67" name="任意形状 121">
                  <a:extLst>
                    <a:ext uri="{FF2B5EF4-FFF2-40B4-BE49-F238E27FC236}">
                      <a16:creationId xmlns:a16="http://schemas.microsoft.com/office/drawing/2014/main" id="{B06C0265-E0A8-044C-FDDA-47EC1758248E}"/>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68" name="任意形状 122">
                  <a:extLst>
                    <a:ext uri="{FF2B5EF4-FFF2-40B4-BE49-F238E27FC236}">
                      <a16:creationId xmlns:a16="http://schemas.microsoft.com/office/drawing/2014/main" id="{6143E694-E691-3966-1664-B79ECDA38B55}"/>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69" name="任意形状 123">
                  <a:extLst>
                    <a:ext uri="{FF2B5EF4-FFF2-40B4-BE49-F238E27FC236}">
                      <a16:creationId xmlns:a16="http://schemas.microsoft.com/office/drawing/2014/main" id="{75138867-D842-6078-3116-9FC7B5F85665}"/>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70" name="任意形状 124">
                  <a:extLst>
                    <a:ext uri="{FF2B5EF4-FFF2-40B4-BE49-F238E27FC236}">
                      <a16:creationId xmlns:a16="http://schemas.microsoft.com/office/drawing/2014/main" id="{ED051CAB-C8C4-6FB5-8819-46CFE2BF1E2A}"/>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71" name="任意形状 125">
                  <a:extLst>
                    <a:ext uri="{FF2B5EF4-FFF2-40B4-BE49-F238E27FC236}">
                      <a16:creationId xmlns:a16="http://schemas.microsoft.com/office/drawing/2014/main" id="{8F18BBAB-382C-C47E-D45B-096A4775165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72" name="任意形状 126">
                  <a:extLst>
                    <a:ext uri="{FF2B5EF4-FFF2-40B4-BE49-F238E27FC236}">
                      <a16:creationId xmlns:a16="http://schemas.microsoft.com/office/drawing/2014/main" id="{BFE26E3F-F0D2-1ADC-8B90-ACD69F4F7744}"/>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73" name="任意形状 127">
                  <a:extLst>
                    <a:ext uri="{FF2B5EF4-FFF2-40B4-BE49-F238E27FC236}">
                      <a16:creationId xmlns:a16="http://schemas.microsoft.com/office/drawing/2014/main" id="{93CC33E2-CF90-B915-DA04-C8E6B29BFD7B}"/>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74" name="任意形状 128">
                  <a:extLst>
                    <a:ext uri="{FF2B5EF4-FFF2-40B4-BE49-F238E27FC236}">
                      <a16:creationId xmlns:a16="http://schemas.microsoft.com/office/drawing/2014/main" id="{49B62107-15DF-9311-BBDC-C308F58BA24A}"/>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76" name="任意形状 129">
                  <a:extLst>
                    <a:ext uri="{FF2B5EF4-FFF2-40B4-BE49-F238E27FC236}">
                      <a16:creationId xmlns:a16="http://schemas.microsoft.com/office/drawing/2014/main" id="{F15F2943-DD24-DF0E-4E4D-84A83CCA9747}"/>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81" name="任意形状 130">
                  <a:extLst>
                    <a:ext uri="{FF2B5EF4-FFF2-40B4-BE49-F238E27FC236}">
                      <a16:creationId xmlns:a16="http://schemas.microsoft.com/office/drawing/2014/main" id="{A7612CA5-DF98-53C5-209F-35E8C0C86F01}"/>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82" name="任意形状 131">
                  <a:extLst>
                    <a:ext uri="{FF2B5EF4-FFF2-40B4-BE49-F238E27FC236}">
                      <a16:creationId xmlns:a16="http://schemas.microsoft.com/office/drawing/2014/main" id="{99154623-FFE6-CF98-4149-CE936DC097D1}"/>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32" name="图片 31">
                <a:extLst>
                  <a:ext uri="{FF2B5EF4-FFF2-40B4-BE49-F238E27FC236}">
                    <a16:creationId xmlns:a16="http://schemas.microsoft.com/office/drawing/2014/main" id="{602C442F-4D81-739E-39F7-1D469EEB2C9A}"/>
                  </a:ext>
                </a:extLst>
              </p:cNvPr>
              <p:cNvPicPr>
                <a:picLocks noChangeAspect="1"/>
              </p:cNvPicPr>
              <p:nvPr/>
            </p:nvPicPr>
            <p:blipFill>
              <a:blip r:embed="rId31"/>
              <a:stretch>
                <a:fillRect/>
              </a:stretch>
            </p:blipFill>
            <p:spPr>
              <a:xfrm>
                <a:off x="1167192" y="4298115"/>
                <a:ext cx="488203" cy="488203"/>
              </a:xfrm>
              <a:prstGeom prst="rect">
                <a:avLst/>
              </a:prstGeom>
            </p:spPr>
          </p:pic>
        </p:grpSp>
      </p:grpSp>
      <p:grpSp>
        <p:nvGrpSpPr>
          <p:cNvPr id="164" name="组合 163">
            <a:extLst>
              <a:ext uri="{FF2B5EF4-FFF2-40B4-BE49-F238E27FC236}">
                <a16:creationId xmlns:a16="http://schemas.microsoft.com/office/drawing/2014/main" id="{86C0DFE0-1630-61A6-0AE8-65F2F8FE31B5}"/>
              </a:ext>
            </a:extLst>
          </p:cNvPr>
          <p:cNvGrpSpPr/>
          <p:nvPr/>
        </p:nvGrpSpPr>
        <p:grpSpPr>
          <a:xfrm>
            <a:off x="6769466" y="3185964"/>
            <a:ext cx="5320145" cy="1601999"/>
            <a:chOff x="6769466" y="3185964"/>
            <a:chExt cx="5320145" cy="1601999"/>
          </a:xfrm>
        </p:grpSpPr>
        <p:grpSp>
          <p:nvGrpSpPr>
            <p:cNvPr id="126" name="组合 125">
              <a:extLst>
                <a:ext uri="{FF2B5EF4-FFF2-40B4-BE49-F238E27FC236}">
                  <a16:creationId xmlns:a16="http://schemas.microsoft.com/office/drawing/2014/main" id="{34A8DAB4-3CB3-2688-C4AE-E4FFB3AFF36A}"/>
                </a:ext>
              </a:extLst>
            </p:cNvPr>
            <p:cNvGrpSpPr/>
            <p:nvPr/>
          </p:nvGrpSpPr>
          <p:grpSpPr>
            <a:xfrm>
              <a:off x="6769466" y="3185964"/>
              <a:ext cx="5320145" cy="1601999"/>
              <a:chOff x="6769466" y="3185964"/>
              <a:chExt cx="5320145" cy="1601999"/>
            </a:xfrm>
          </p:grpSpPr>
          <p:grpSp>
            <p:nvGrpSpPr>
              <p:cNvPr id="3" name="组合 2">
                <a:extLst>
                  <a:ext uri="{FF2B5EF4-FFF2-40B4-BE49-F238E27FC236}">
                    <a16:creationId xmlns:a16="http://schemas.microsoft.com/office/drawing/2014/main" id="{3A3BF3E6-3248-F2C1-609F-78AFF42BD370}"/>
                  </a:ext>
                </a:extLst>
              </p:cNvPr>
              <p:cNvGrpSpPr/>
              <p:nvPr/>
            </p:nvGrpSpPr>
            <p:grpSpPr>
              <a:xfrm>
                <a:off x="10104590" y="3185964"/>
                <a:ext cx="1985021" cy="1579963"/>
                <a:chOff x="13296831" y="6084832"/>
                <a:chExt cx="3647221" cy="2764738"/>
              </a:xfrm>
            </p:grpSpPr>
            <p:grpSp>
              <p:nvGrpSpPr>
                <p:cNvPr id="6" name="组合 5">
                  <a:extLst>
                    <a:ext uri="{FF2B5EF4-FFF2-40B4-BE49-F238E27FC236}">
                      <a16:creationId xmlns:a16="http://schemas.microsoft.com/office/drawing/2014/main" id="{D792ED6C-4497-5F4C-A836-0EFD803A3C1E}"/>
                    </a:ext>
                  </a:extLst>
                </p:cNvPr>
                <p:cNvGrpSpPr/>
                <p:nvPr/>
              </p:nvGrpSpPr>
              <p:grpSpPr>
                <a:xfrm>
                  <a:off x="13296831" y="6084832"/>
                  <a:ext cx="3647221" cy="2764738"/>
                  <a:chOff x="8162575" y="3444977"/>
                  <a:chExt cx="3647221" cy="2764738"/>
                </a:xfrm>
              </p:grpSpPr>
              <p:grpSp>
                <p:nvGrpSpPr>
                  <p:cNvPr id="14" name="组合 13">
                    <a:extLst>
                      <a:ext uri="{FF2B5EF4-FFF2-40B4-BE49-F238E27FC236}">
                        <a16:creationId xmlns:a16="http://schemas.microsoft.com/office/drawing/2014/main" id="{9D364514-D43F-E35C-F42D-A1381021BB24}"/>
                      </a:ext>
                    </a:extLst>
                  </p:cNvPr>
                  <p:cNvGrpSpPr/>
                  <p:nvPr/>
                </p:nvGrpSpPr>
                <p:grpSpPr>
                  <a:xfrm>
                    <a:off x="8162575" y="3444977"/>
                    <a:ext cx="3647221" cy="2764738"/>
                    <a:chOff x="8396287" y="3474675"/>
                    <a:chExt cx="3647221" cy="2764738"/>
                  </a:xfrm>
                </p:grpSpPr>
                <p:grpSp>
                  <p:nvGrpSpPr>
                    <p:cNvPr id="16" name="组合 15">
                      <a:extLst>
                        <a:ext uri="{FF2B5EF4-FFF2-40B4-BE49-F238E27FC236}">
                          <a16:creationId xmlns:a16="http://schemas.microsoft.com/office/drawing/2014/main" id="{1321A2B1-1EBA-DE30-3D4C-20E2376A4C04}"/>
                        </a:ext>
                      </a:extLst>
                    </p:cNvPr>
                    <p:cNvGrpSpPr/>
                    <p:nvPr/>
                  </p:nvGrpSpPr>
                  <p:grpSpPr>
                    <a:xfrm>
                      <a:off x="8396287" y="3834141"/>
                      <a:ext cx="3647221" cy="2405272"/>
                      <a:chOff x="542676" y="652667"/>
                      <a:chExt cx="3647221" cy="2405272"/>
                    </a:xfrm>
                  </p:grpSpPr>
                  <p:pic>
                    <p:nvPicPr>
                      <p:cNvPr id="20" name="图形 19" descr="用户">
                        <a:extLst>
                          <a:ext uri="{FF2B5EF4-FFF2-40B4-BE49-F238E27FC236}">
                            <a16:creationId xmlns:a16="http://schemas.microsoft.com/office/drawing/2014/main" id="{F9BEAEAD-D2AC-2502-010C-D78C009573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773" y="2339007"/>
                        <a:ext cx="718932" cy="718932"/>
                      </a:xfrm>
                      <a:prstGeom prst="rect">
                        <a:avLst/>
                      </a:prstGeom>
                    </p:spPr>
                  </p:pic>
                  <p:pic>
                    <p:nvPicPr>
                      <p:cNvPr id="21" name="图形 20" descr="用户">
                        <a:extLst>
                          <a:ext uri="{FF2B5EF4-FFF2-40B4-BE49-F238E27FC236}">
                            <a16:creationId xmlns:a16="http://schemas.microsoft.com/office/drawing/2014/main" id="{0F54167F-593B-6C6B-24EA-6FC3BEEBBF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195" y="652667"/>
                        <a:ext cx="718932" cy="718932"/>
                      </a:xfrm>
                      <a:prstGeom prst="rect">
                        <a:avLst/>
                      </a:prstGeom>
                    </p:spPr>
                  </p:pic>
                  <p:pic>
                    <p:nvPicPr>
                      <p:cNvPr id="22" name="图形 21" descr="用户">
                        <a:extLst>
                          <a:ext uri="{FF2B5EF4-FFF2-40B4-BE49-F238E27FC236}">
                            <a16:creationId xmlns:a16="http://schemas.microsoft.com/office/drawing/2014/main" id="{41E2D8DD-7AC9-E17F-BA9C-362B165EF0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0965" y="2184552"/>
                        <a:ext cx="718932" cy="718932"/>
                      </a:xfrm>
                      <a:prstGeom prst="rect">
                        <a:avLst/>
                      </a:prstGeom>
                    </p:spPr>
                  </p:pic>
                  <p:cxnSp>
                    <p:nvCxnSpPr>
                      <p:cNvPr id="25" name="直线连接符 24">
                        <a:extLst>
                          <a:ext uri="{FF2B5EF4-FFF2-40B4-BE49-F238E27FC236}">
                            <a16:creationId xmlns:a16="http://schemas.microsoft.com/office/drawing/2014/main" id="{79E489F0-B143-D748-9F80-5ACEE2F83483}"/>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827DCD76-9D0E-2256-B08B-A99FAD70DE25}"/>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EC8ACE75-7CE5-1CB8-E84D-5488CAEE25C5}"/>
                          </a:ext>
                        </a:extLst>
                      </p:cNvPr>
                      <p:cNvSpPr txBox="1"/>
                      <p:nvPr/>
                    </p:nvSpPr>
                    <p:spPr>
                      <a:xfrm>
                        <a:off x="542676" y="1614841"/>
                        <a:ext cx="1108602" cy="592427"/>
                      </a:xfrm>
                      <a:prstGeom prst="rect">
                        <a:avLst/>
                      </a:prstGeom>
                      <a:noFill/>
                    </p:spPr>
                    <p:txBody>
                      <a:bodyPr wrap="square" rtlCol="0">
                        <a:spAutoFit/>
                      </a:bodyPr>
                      <a:lstStyle/>
                      <a:p>
                        <a:r>
                          <a:rPr lang="en-US" altLang="zh-CN" sz="1600" b="1" dirty="0">
                            <a:solidFill>
                              <a:srgbClr val="7D2883"/>
                            </a:solidFill>
                          </a:rPr>
                          <a:t>...</a:t>
                        </a:r>
                        <a:endParaRPr lang="en-US" altLang="zh-CN" sz="3600" b="1" dirty="0">
                          <a:solidFill>
                            <a:srgbClr val="7D2883"/>
                          </a:solidFill>
                        </a:endParaRPr>
                      </a:p>
                    </p:txBody>
                  </p:sp>
                  <p:cxnSp>
                    <p:nvCxnSpPr>
                      <p:cNvPr id="28" name="直线连接符 19">
                        <a:extLst>
                          <a:ext uri="{FF2B5EF4-FFF2-40B4-BE49-F238E27FC236}">
                            <a16:creationId xmlns:a16="http://schemas.microsoft.com/office/drawing/2014/main" id="{BB727D30-F375-90AA-CF57-ADD2FF1809E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7" name="图形 16" descr="用户">
                      <a:extLst>
                        <a:ext uri="{FF2B5EF4-FFF2-40B4-BE49-F238E27FC236}">
                          <a16:creationId xmlns:a16="http://schemas.microsoft.com/office/drawing/2014/main" id="{471340F6-9C50-ADCB-08BE-4508835889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96852" y="4180612"/>
                      <a:ext cx="718932" cy="718932"/>
                    </a:xfrm>
                    <a:prstGeom prst="rect">
                      <a:avLst/>
                    </a:prstGeom>
                  </p:spPr>
                </p:pic>
                <p:pic>
                  <p:nvPicPr>
                    <p:cNvPr id="18" name="图形 17" descr="用户">
                      <a:extLst>
                        <a:ext uri="{FF2B5EF4-FFF2-40B4-BE49-F238E27FC236}">
                          <a16:creationId xmlns:a16="http://schemas.microsoft.com/office/drawing/2014/main" id="{564596B5-8FF8-C183-8B71-F864D69286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1731" y="3474675"/>
                      <a:ext cx="718932" cy="718932"/>
                    </a:xfrm>
                    <a:prstGeom prst="rect">
                      <a:avLst/>
                    </a:prstGeom>
                  </p:spPr>
                </p:pic>
                <p:cxnSp>
                  <p:nvCxnSpPr>
                    <p:cNvPr id="19" name="曲线连接符 18">
                      <a:extLst>
                        <a:ext uri="{FF2B5EF4-FFF2-40B4-BE49-F238E27FC236}">
                          <a16:creationId xmlns:a16="http://schemas.microsoft.com/office/drawing/2014/main" id="{EEEBB3BE-5475-C48A-22CC-969B73B18193}"/>
                        </a:ext>
                      </a:extLst>
                    </p:cNvPr>
                    <p:cNvCxnSpPr>
                      <a:cxnSpLocks/>
                      <a:stCxn id="22" idx="1"/>
                    </p:cNvCxnSpPr>
                    <p:nvPr/>
                  </p:nvCxnSpPr>
                  <p:spPr>
                    <a:xfrm rot="10800000">
                      <a:off x="10581198" y="4170308"/>
                      <a:ext cx="743378" cy="1555185"/>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5" name="曲线连接符 14">
                    <a:extLst>
                      <a:ext uri="{FF2B5EF4-FFF2-40B4-BE49-F238E27FC236}">
                        <a16:creationId xmlns:a16="http://schemas.microsoft.com/office/drawing/2014/main" id="{F5C65110-DBE9-947D-E136-207FC61D7528}"/>
                      </a:ext>
                    </a:extLst>
                  </p:cNvPr>
                  <p:cNvCxnSpPr>
                    <a:cxnSpLocks/>
                  </p:cNvCxnSpPr>
                  <p:nvPr/>
                </p:nvCxnSpPr>
                <p:spPr>
                  <a:xfrm rot="5400000" flipH="1" flipV="1">
                    <a:off x="10453730" y="4513603"/>
                    <a:ext cx="594065" cy="462052"/>
                  </a:xfrm>
                  <a:prstGeom prst="curvedConnector3">
                    <a:avLst/>
                  </a:prstGeom>
                  <a:ln w="12700" cap="rnd">
                    <a:solidFill>
                      <a:srgbClr val="FFC000"/>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D439BB4-D7CF-AB42-5A87-633C3D14F427}"/>
                        </a:ext>
                      </a:extLst>
                    </p:cNvPr>
                    <p:cNvSpPr txBox="1"/>
                    <p:nvPr/>
                  </p:nvSpPr>
                  <p:spPr>
                    <a:xfrm>
                      <a:off x="15000903" y="6722689"/>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 name="文本框 6">
                      <a:extLst>
                        <a:ext uri="{FF2B5EF4-FFF2-40B4-BE49-F238E27FC236}">
                          <a16:creationId xmlns:a16="http://schemas.microsoft.com/office/drawing/2014/main" id="{BD439BB4-D7CF-AB42-5A87-633C3D14F427}"/>
                        </a:ext>
                      </a:extLst>
                    </p:cNvPr>
                    <p:cNvSpPr txBox="1">
                      <a:spLocks noRot="1" noChangeAspect="1" noMove="1" noResize="1" noEditPoints="1" noAdjustHandles="1" noChangeArrowheads="1" noChangeShapeType="1" noTextEdit="1"/>
                    </p:cNvSpPr>
                    <p:nvPr/>
                  </p:nvSpPr>
                  <p:spPr>
                    <a:xfrm>
                      <a:off x="15000903" y="6722689"/>
                      <a:ext cx="365806" cy="369331"/>
                    </a:xfrm>
                    <a:prstGeom prst="rect">
                      <a:avLst/>
                    </a:prstGeom>
                    <a:blipFill>
                      <a:blip r:embed="rId14"/>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D4E7F87-8DF3-D8D0-C896-75A9B61F6486}"/>
                        </a:ext>
                      </a:extLst>
                    </p:cNvPr>
                    <p:cNvSpPr txBox="1"/>
                    <p:nvPr/>
                  </p:nvSpPr>
                  <p:spPr>
                    <a:xfrm>
                      <a:off x="15520506" y="6904433"/>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9" name="文本框 8">
                      <a:extLst>
                        <a:ext uri="{FF2B5EF4-FFF2-40B4-BE49-F238E27FC236}">
                          <a16:creationId xmlns:a16="http://schemas.microsoft.com/office/drawing/2014/main" id="{3D4E7F87-8DF3-D8D0-C896-75A9B61F6486}"/>
                        </a:ext>
                      </a:extLst>
                    </p:cNvPr>
                    <p:cNvSpPr txBox="1">
                      <a:spLocks noRot="1" noChangeAspect="1" noMove="1" noResize="1" noEditPoints="1" noAdjustHandles="1" noChangeArrowheads="1" noChangeShapeType="1" noTextEdit="1"/>
                    </p:cNvSpPr>
                    <p:nvPr/>
                  </p:nvSpPr>
                  <p:spPr>
                    <a:xfrm>
                      <a:off x="15520506" y="6904433"/>
                      <a:ext cx="365807" cy="369333"/>
                    </a:xfrm>
                    <a:prstGeom prst="rect">
                      <a:avLst/>
                    </a:prstGeom>
                    <a:blipFill>
                      <a:blip r:embed="rId15"/>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8A3E4D4-906E-5F75-169A-A9D048AFBCDF}"/>
                        </a:ext>
                      </a:extLst>
                    </p:cNvPr>
                    <p:cNvSpPr txBox="1"/>
                    <p:nvPr/>
                  </p:nvSpPr>
                  <p:spPr>
                    <a:xfrm>
                      <a:off x="15814584" y="7702686"/>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0" name="文本框 9">
                      <a:extLst>
                        <a:ext uri="{FF2B5EF4-FFF2-40B4-BE49-F238E27FC236}">
                          <a16:creationId xmlns:a16="http://schemas.microsoft.com/office/drawing/2014/main" id="{38A3E4D4-906E-5F75-169A-A9D048AFBCDF}"/>
                        </a:ext>
                      </a:extLst>
                    </p:cNvPr>
                    <p:cNvSpPr txBox="1">
                      <a:spLocks noRot="1" noChangeAspect="1" noMove="1" noResize="1" noEditPoints="1" noAdjustHandles="1" noChangeArrowheads="1" noChangeShapeType="1" noTextEdit="1"/>
                    </p:cNvSpPr>
                    <p:nvPr/>
                  </p:nvSpPr>
                  <p:spPr>
                    <a:xfrm>
                      <a:off x="15814584" y="7702686"/>
                      <a:ext cx="365806" cy="369331"/>
                    </a:xfrm>
                    <a:prstGeom prst="rect">
                      <a:avLst/>
                    </a:prstGeom>
                    <a:blipFill>
                      <a:blip r:embed="rId16"/>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74F2DA5-FDF0-0A1D-8BF5-2F63583B5685}"/>
                        </a:ext>
                      </a:extLst>
                    </p:cNvPr>
                    <p:cNvSpPr txBox="1"/>
                    <p:nvPr/>
                  </p:nvSpPr>
                  <p:spPr>
                    <a:xfrm>
                      <a:off x="14113488" y="7571547"/>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 name="文本框 11">
                      <a:extLst>
                        <a:ext uri="{FF2B5EF4-FFF2-40B4-BE49-F238E27FC236}">
                          <a16:creationId xmlns:a16="http://schemas.microsoft.com/office/drawing/2014/main" id="{674F2DA5-FDF0-0A1D-8BF5-2F63583B5685}"/>
                        </a:ext>
                      </a:extLst>
                    </p:cNvPr>
                    <p:cNvSpPr txBox="1">
                      <a:spLocks noRot="1" noChangeAspect="1" noMove="1" noResize="1" noEditPoints="1" noAdjustHandles="1" noChangeArrowheads="1" noChangeShapeType="1" noTextEdit="1"/>
                    </p:cNvSpPr>
                    <p:nvPr/>
                  </p:nvSpPr>
                  <p:spPr>
                    <a:xfrm>
                      <a:off x="14113488" y="7571547"/>
                      <a:ext cx="365807" cy="369333"/>
                    </a:xfrm>
                    <a:prstGeom prst="rect">
                      <a:avLst/>
                    </a:prstGeom>
                    <a:blipFill>
                      <a:blip r:embed="rId17"/>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C20E1C7-280C-E03E-2F5D-9AFD78FEDE9F}"/>
                        </a:ext>
                      </a:extLst>
                    </p:cNvPr>
                    <p:cNvSpPr txBox="1"/>
                    <p:nvPr/>
                  </p:nvSpPr>
                  <p:spPr>
                    <a:xfrm>
                      <a:off x="14197478" y="6676608"/>
                      <a:ext cx="428513" cy="643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3" name="文本框 12">
                      <a:extLst>
                        <a:ext uri="{FF2B5EF4-FFF2-40B4-BE49-F238E27FC236}">
                          <a16:creationId xmlns:a16="http://schemas.microsoft.com/office/drawing/2014/main" id="{8C20E1C7-280C-E03E-2F5D-9AFD78FEDE9F}"/>
                        </a:ext>
                      </a:extLst>
                    </p:cNvPr>
                    <p:cNvSpPr txBox="1">
                      <a:spLocks noRot="1" noChangeAspect="1" noMove="1" noResize="1" noEditPoints="1" noAdjustHandles="1" noChangeArrowheads="1" noChangeShapeType="1" noTextEdit="1"/>
                    </p:cNvSpPr>
                    <p:nvPr/>
                  </p:nvSpPr>
                  <p:spPr>
                    <a:xfrm>
                      <a:off x="14197478" y="6676608"/>
                      <a:ext cx="428513" cy="643488"/>
                    </a:xfrm>
                    <a:prstGeom prst="rect">
                      <a:avLst/>
                    </a:prstGeom>
                    <a:blipFill>
                      <a:blip r:embed="rId18"/>
                      <a:stretch>
                        <a:fillRect r="-3157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D2C45D0-D14D-A524-3A4F-2C9A228CE654}"/>
                      </a:ext>
                    </a:extLst>
                  </p:cNvPr>
                  <p:cNvSpPr txBox="1"/>
                  <p:nvPr/>
                </p:nvSpPr>
                <p:spPr>
                  <a:xfrm>
                    <a:off x="9106155" y="3927774"/>
                    <a:ext cx="118346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9" name="文本框 28">
                    <a:extLst>
                      <a:ext uri="{FF2B5EF4-FFF2-40B4-BE49-F238E27FC236}">
                        <a16:creationId xmlns:a16="http://schemas.microsoft.com/office/drawing/2014/main" id="{CD2C45D0-D14D-A524-3A4F-2C9A228CE654}"/>
                      </a:ext>
                    </a:extLst>
                  </p:cNvPr>
                  <p:cNvSpPr txBox="1">
                    <a:spLocks noRot="1" noChangeAspect="1" noMove="1" noResize="1" noEditPoints="1" noAdjustHandles="1" noChangeArrowheads="1" noChangeShapeType="1" noTextEdit="1"/>
                  </p:cNvSpPr>
                  <p:nvPr/>
                </p:nvSpPr>
                <p:spPr>
                  <a:xfrm>
                    <a:off x="9106155" y="3927774"/>
                    <a:ext cx="1183466" cy="369332"/>
                  </a:xfrm>
                  <a:prstGeom prst="rect">
                    <a:avLst/>
                  </a:prstGeom>
                  <a:blipFill>
                    <a:blip r:embed="rId19"/>
                    <a:stretch>
                      <a:fillRect b="-16667"/>
                    </a:stretch>
                  </a:blipFill>
                </p:spPr>
                <p:txBody>
                  <a:bodyPr/>
                  <a:lstStyle/>
                  <a:p>
                    <a:r>
                      <a:rPr lang="zh-CN" altLang="en-US">
                        <a:noFill/>
                      </a:rPr>
                      <a:t> </a:t>
                    </a:r>
                  </a:p>
                </p:txBody>
              </p:sp>
            </mc:Fallback>
          </mc:AlternateContent>
          <p:grpSp>
            <p:nvGrpSpPr>
              <p:cNvPr id="124" name="组合 123">
                <a:extLst>
                  <a:ext uri="{FF2B5EF4-FFF2-40B4-BE49-F238E27FC236}">
                    <a16:creationId xmlns:a16="http://schemas.microsoft.com/office/drawing/2014/main" id="{E876F714-5F3A-EF63-CBAD-280F8F2807AB}"/>
                  </a:ext>
                </a:extLst>
              </p:cNvPr>
              <p:cNvGrpSpPr/>
              <p:nvPr/>
            </p:nvGrpSpPr>
            <p:grpSpPr>
              <a:xfrm>
                <a:off x="6769466" y="3251185"/>
                <a:ext cx="2291794" cy="1536778"/>
                <a:chOff x="8307960" y="2411875"/>
                <a:chExt cx="2291794" cy="1536778"/>
              </a:xfrm>
            </p:grpSpPr>
            <p:grpSp>
              <p:nvGrpSpPr>
                <p:cNvPr id="31" name="组合 30">
                  <a:extLst>
                    <a:ext uri="{FF2B5EF4-FFF2-40B4-BE49-F238E27FC236}">
                      <a16:creationId xmlns:a16="http://schemas.microsoft.com/office/drawing/2014/main" id="{A1D5AA94-966A-0012-0909-528405AA6BE0}"/>
                    </a:ext>
                  </a:extLst>
                </p:cNvPr>
                <p:cNvGrpSpPr/>
                <p:nvPr/>
              </p:nvGrpSpPr>
              <p:grpSpPr>
                <a:xfrm>
                  <a:off x="8605271" y="2411875"/>
                  <a:ext cx="1994483" cy="1536778"/>
                  <a:chOff x="7643784" y="6363235"/>
                  <a:chExt cx="3569435" cy="2764738"/>
                </a:xfrm>
              </p:grpSpPr>
              <p:grpSp>
                <p:nvGrpSpPr>
                  <p:cNvPr id="33" name="组合 32">
                    <a:extLst>
                      <a:ext uri="{FF2B5EF4-FFF2-40B4-BE49-F238E27FC236}">
                        <a16:creationId xmlns:a16="http://schemas.microsoft.com/office/drawing/2014/main" id="{528FFFB1-7140-6748-2F16-577CB68CBB69}"/>
                      </a:ext>
                    </a:extLst>
                  </p:cNvPr>
                  <p:cNvGrpSpPr/>
                  <p:nvPr/>
                </p:nvGrpSpPr>
                <p:grpSpPr>
                  <a:xfrm>
                    <a:off x="7643784" y="6363235"/>
                    <a:ext cx="3569435" cy="2764738"/>
                    <a:chOff x="8346349" y="3474675"/>
                    <a:chExt cx="3569435" cy="2764738"/>
                  </a:xfrm>
                </p:grpSpPr>
                <p:grpSp>
                  <p:nvGrpSpPr>
                    <p:cNvPr id="39" name="组合 38">
                      <a:extLst>
                        <a:ext uri="{FF2B5EF4-FFF2-40B4-BE49-F238E27FC236}">
                          <a16:creationId xmlns:a16="http://schemas.microsoft.com/office/drawing/2014/main" id="{663BB517-FB49-59BB-165B-B728689D2CBD}"/>
                        </a:ext>
                      </a:extLst>
                    </p:cNvPr>
                    <p:cNvGrpSpPr/>
                    <p:nvPr/>
                  </p:nvGrpSpPr>
                  <p:grpSpPr>
                    <a:xfrm>
                      <a:off x="8346349" y="3834141"/>
                      <a:ext cx="3569435" cy="2405272"/>
                      <a:chOff x="492738" y="652667"/>
                      <a:chExt cx="3569435" cy="2405272"/>
                    </a:xfrm>
                  </p:grpSpPr>
                  <p:pic>
                    <p:nvPicPr>
                      <p:cNvPr id="43" name="图形 42" descr="用户">
                        <a:extLst>
                          <a:ext uri="{FF2B5EF4-FFF2-40B4-BE49-F238E27FC236}">
                            <a16:creationId xmlns:a16="http://schemas.microsoft.com/office/drawing/2014/main" id="{1EEE5658-2C56-AB59-6B1F-112E05D2D1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773" y="2339007"/>
                        <a:ext cx="718932" cy="718932"/>
                      </a:xfrm>
                      <a:prstGeom prst="rect">
                        <a:avLst/>
                      </a:prstGeom>
                    </p:spPr>
                  </p:pic>
                  <p:pic>
                    <p:nvPicPr>
                      <p:cNvPr id="44" name="图形 43" descr="用户">
                        <a:extLst>
                          <a:ext uri="{FF2B5EF4-FFF2-40B4-BE49-F238E27FC236}">
                            <a16:creationId xmlns:a16="http://schemas.microsoft.com/office/drawing/2014/main" id="{8FC9226E-5431-05F0-7C2C-1A36C456F2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195" y="652667"/>
                        <a:ext cx="718932" cy="718932"/>
                      </a:xfrm>
                      <a:prstGeom prst="rect">
                        <a:avLst/>
                      </a:prstGeom>
                    </p:spPr>
                  </p:pic>
                  <p:pic>
                    <p:nvPicPr>
                      <p:cNvPr id="45" name="图形 44" descr="用户">
                        <a:extLst>
                          <a:ext uri="{FF2B5EF4-FFF2-40B4-BE49-F238E27FC236}">
                            <a16:creationId xmlns:a16="http://schemas.microsoft.com/office/drawing/2014/main" id="{35044144-D059-6A52-58D8-C45CFE12D7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43241" y="1719594"/>
                        <a:ext cx="718932" cy="718932"/>
                      </a:xfrm>
                      <a:prstGeom prst="rect">
                        <a:avLst/>
                      </a:prstGeom>
                    </p:spPr>
                  </p:pic>
                  <p:cxnSp>
                    <p:nvCxnSpPr>
                      <p:cNvPr id="47" name="直线连接符 46">
                        <a:extLst>
                          <a:ext uri="{FF2B5EF4-FFF2-40B4-BE49-F238E27FC236}">
                            <a16:creationId xmlns:a16="http://schemas.microsoft.com/office/drawing/2014/main" id="{CB034130-4A24-B6EC-5C98-B91BFFD313CB}"/>
                          </a:ext>
                        </a:extLst>
                      </p:cNvPr>
                      <p:cNvCxnSpPr>
                        <a:cxnSpLocks/>
                      </p:cNvCxnSpPr>
                      <p:nvPr/>
                    </p:nvCxnSpPr>
                    <p:spPr>
                      <a:xfrm flipH="1" flipV="1">
                        <a:off x="2813050" y="1974850"/>
                        <a:ext cx="548005" cy="120015"/>
                      </a:xfrm>
                      <a:prstGeom prst="line">
                        <a:avLst/>
                      </a:prstGeom>
                      <a:ln w="12700" cap="rnd">
                        <a:solidFill>
                          <a:srgbClr val="7D288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7897BBAB-EE1C-2812-BE16-9384786337FE}"/>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210B6E54-EBD8-A965-E8C9-E043604A382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2E2AE10F-2C33-C423-1D1D-0457F968B57C}"/>
                          </a:ext>
                        </a:extLst>
                      </p:cNvPr>
                      <p:cNvSpPr txBox="1"/>
                      <p:nvPr/>
                    </p:nvSpPr>
                    <p:spPr>
                      <a:xfrm>
                        <a:off x="492738" y="1556155"/>
                        <a:ext cx="542992" cy="609075"/>
                      </a:xfrm>
                      <a:prstGeom prst="rect">
                        <a:avLst/>
                      </a:prstGeom>
                      <a:noFill/>
                    </p:spPr>
                    <p:txBody>
                      <a:bodyPr wrap="square" rtlCol="0">
                        <a:spAutoFit/>
                      </a:bodyPr>
                      <a:lstStyle/>
                      <a:p>
                        <a:r>
                          <a:rPr lang="en-US" altLang="zh-CN" sz="1600" b="1" dirty="0">
                            <a:solidFill>
                              <a:srgbClr val="7D2883"/>
                            </a:solidFill>
                          </a:rPr>
                          <a:t>...</a:t>
                        </a:r>
                      </a:p>
                    </p:txBody>
                  </p:sp>
                  <p:cxnSp>
                    <p:nvCxnSpPr>
                      <p:cNvPr id="51" name="直线连接符 19">
                        <a:extLst>
                          <a:ext uri="{FF2B5EF4-FFF2-40B4-BE49-F238E27FC236}">
                            <a16:creationId xmlns:a16="http://schemas.microsoft.com/office/drawing/2014/main" id="{0CCC972D-759D-0603-5F5C-59686A5705D0}"/>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40" name="图形 39" descr="用户">
                      <a:extLst>
                        <a:ext uri="{FF2B5EF4-FFF2-40B4-BE49-F238E27FC236}">
                          <a16:creationId xmlns:a16="http://schemas.microsoft.com/office/drawing/2014/main" id="{640FBEED-3CA2-0F2C-4036-340B089921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96852" y="4180612"/>
                      <a:ext cx="718932" cy="718932"/>
                    </a:xfrm>
                    <a:prstGeom prst="rect">
                      <a:avLst/>
                    </a:prstGeom>
                  </p:spPr>
                </p:pic>
                <p:pic>
                  <p:nvPicPr>
                    <p:cNvPr id="41" name="图形 40" descr="用户">
                      <a:extLst>
                        <a:ext uri="{FF2B5EF4-FFF2-40B4-BE49-F238E27FC236}">
                          <a16:creationId xmlns:a16="http://schemas.microsoft.com/office/drawing/2014/main" id="{55282913-28B7-C359-617F-00EA99968D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1731" y="3474675"/>
                      <a:ext cx="718932" cy="718932"/>
                    </a:xfrm>
                    <a:prstGeom prst="rect">
                      <a:avLst/>
                    </a:prstGeom>
                  </p:spPr>
                </p:pic>
                <p:cxnSp>
                  <p:nvCxnSpPr>
                    <p:cNvPr id="42" name="曲线连接符 41">
                      <a:extLst>
                        <a:ext uri="{FF2B5EF4-FFF2-40B4-BE49-F238E27FC236}">
                          <a16:creationId xmlns:a16="http://schemas.microsoft.com/office/drawing/2014/main" id="{55DA1915-2789-B0E0-27D8-C973F6A8ABB7}"/>
                        </a:ext>
                      </a:extLst>
                    </p:cNvPr>
                    <p:cNvCxnSpPr>
                      <a:endCxn id="41" idx="2"/>
                    </p:cNvCxnSpPr>
                    <p:nvPr/>
                  </p:nvCxnSpPr>
                  <p:spPr>
                    <a:xfrm rot="10800000">
                      <a:off x="10581198" y="4193607"/>
                      <a:ext cx="633469" cy="368650"/>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A0C6568-BE3F-340C-2DCB-79EBEC941BF7}"/>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34" name="文本框 33">
                        <a:extLst>
                          <a:ext uri="{FF2B5EF4-FFF2-40B4-BE49-F238E27FC236}">
                            <a16:creationId xmlns:a16="http://schemas.microsoft.com/office/drawing/2014/main" id="{8A0C6568-BE3F-340C-2DCB-79EBEC941BF7}"/>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0"/>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3E1504B-B188-2D17-388B-67769FA466BA}"/>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35" name="文本框 34">
                        <a:extLst>
                          <a:ext uri="{FF2B5EF4-FFF2-40B4-BE49-F238E27FC236}">
                            <a16:creationId xmlns:a16="http://schemas.microsoft.com/office/drawing/2014/main" id="{03E1504B-B188-2D17-388B-67769FA466BA}"/>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1"/>
                        <a:stretch>
                          <a:fillRect r="-38889"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6506A3A5-809E-7100-5F9A-C44D091E7059}"/>
                          </a:ext>
                        </a:extLst>
                      </p:cNvPr>
                      <p:cNvSpPr txBox="1"/>
                      <p:nvPr/>
                    </p:nvSpPr>
                    <p:spPr>
                      <a:xfrm>
                        <a:off x="9978384" y="805865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36" name="文本框 35">
                        <a:extLst>
                          <a:ext uri="{FF2B5EF4-FFF2-40B4-BE49-F238E27FC236}">
                            <a16:creationId xmlns:a16="http://schemas.microsoft.com/office/drawing/2014/main" id="{6506A3A5-809E-7100-5F9A-C44D091E7059}"/>
                          </a:ext>
                        </a:extLst>
                      </p:cNvPr>
                      <p:cNvSpPr txBox="1">
                        <a:spLocks noRot="1" noChangeAspect="1" noMove="1" noResize="1" noEditPoints="1" noAdjustHandles="1" noChangeArrowheads="1" noChangeShapeType="1" noTextEdit="1"/>
                      </p:cNvSpPr>
                      <p:nvPr/>
                    </p:nvSpPr>
                    <p:spPr>
                      <a:xfrm>
                        <a:off x="9978384" y="8058653"/>
                        <a:ext cx="365805" cy="369332"/>
                      </a:xfrm>
                      <a:prstGeom prst="rect">
                        <a:avLst/>
                      </a:prstGeom>
                      <a:blipFill>
                        <a:blip r:embed="rId22"/>
                        <a:stretch>
                          <a:fillRect r="-41176"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7689E94-CAA0-C6B5-ACA3-0CCAACAC6CD3}"/>
                          </a:ext>
                        </a:extLst>
                      </p:cNvPr>
                      <p:cNvSpPr txBox="1"/>
                      <p:nvPr/>
                    </p:nvSpPr>
                    <p:spPr>
                      <a:xfrm>
                        <a:off x="8444680" y="785146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7689E94-CAA0-C6B5-ACA3-0CCAACAC6CD3}"/>
                          </a:ext>
                        </a:extLst>
                      </p:cNvPr>
                      <p:cNvSpPr txBox="1">
                        <a:spLocks noRot="1" noChangeAspect="1" noMove="1" noResize="1" noEditPoints="1" noAdjustHandles="1" noChangeArrowheads="1" noChangeShapeType="1" noTextEdit="1"/>
                      </p:cNvSpPr>
                      <p:nvPr/>
                    </p:nvSpPr>
                    <p:spPr>
                      <a:xfrm>
                        <a:off x="8444680" y="7851463"/>
                        <a:ext cx="365805" cy="369332"/>
                      </a:xfrm>
                      <a:prstGeom prst="rect">
                        <a:avLst/>
                      </a:prstGeom>
                      <a:blipFill>
                        <a:blip r:embed="rId23"/>
                        <a:stretch>
                          <a:fillRect r="-41176" b="-6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37F4EB5-3191-AA89-76E1-3291CC778D22}"/>
                          </a:ext>
                        </a:extLst>
                      </p:cNvPr>
                      <p:cNvSpPr txBox="1"/>
                      <p:nvPr/>
                    </p:nvSpPr>
                    <p:spPr>
                      <a:xfrm>
                        <a:off x="8643900" y="6900490"/>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38" name="文本框 37">
                        <a:extLst>
                          <a:ext uri="{FF2B5EF4-FFF2-40B4-BE49-F238E27FC236}">
                            <a16:creationId xmlns:a16="http://schemas.microsoft.com/office/drawing/2014/main" id="{037F4EB5-3191-AA89-76E1-3291CC778D22}"/>
                          </a:ext>
                        </a:extLst>
                      </p:cNvPr>
                      <p:cNvSpPr txBox="1">
                        <a:spLocks noRot="1" noChangeAspect="1" noMove="1" noResize="1" noEditPoints="1" noAdjustHandles="1" noChangeArrowheads="1" noChangeShapeType="1" noTextEdit="1"/>
                      </p:cNvSpPr>
                      <p:nvPr/>
                    </p:nvSpPr>
                    <p:spPr>
                      <a:xfrm>
                        <a:off x="8643900" y="6900490"/>
                        <a:ext cx="370934" cy="369332"/>
                      </a:xfrm>
                      <a:prstGeom prst="rect">
                        <a:avLst/>
                      </a:prstGeom>
                      <a:blipFill>
                        <a:blip r:embed="rId24"/>
                        <a:stretch>
                          <a:fillRect r="-47059" b="-7058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39E3E3C8-398D-237B-D6D3-03035A335106}"/>
                        </a:ext>
                      </a:extLst>
                    </p:cNvPr>
                    <p:cNvSpPr txBox="1"/>
                    <p:nvPr/>
                  </p:nvSpPr>
                  <p:spPr>
                    <a:xfrm>
                      <a:off x="8307960" y="3105739"/>
                      <a:ext cx="414024"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xmlns="">
                <p:sp>
                  <p:nvSpPr>
                    <p:cNvPr id="101" name="文本框 100">
                      <a:extLst>
                        <a:ext uri="{FF2B5EF4-FFF2-40B4-BE49-F238E27FC236}">
                          <a16:creationId xmlns:a16="http://schemas.microsoft.com/office/drawing/2014/main" id="{39E3E3C8-398D-237B-D6D3-03035A335106}"/>
                        </a:ext>
                      </a:extLst>
                    </p:cNvPr>
                    <p:cNvSpPr txBox="1">
                      <a:spLocks noRot="1" noChangeAspect="1" noMove="1" noResize="1" noEditPoints="1" noAdjustHandles="1" noChangeArrowheads="1" noChangeShapeType="1" noTextEdit="1"/>
                    </p:cNvSpPr>
                    <p:nvPr/>
                  </p:nvSpPr>
                  <p:spPr>
                    <a:xfrm>
                      <a:off x="8307960" y="3105739"/>
                      <a:ext cx="414024" cy="369332"/>
                    </a:xfrm>
                    <a:prstGeom prst="rect">
                      <a:avLst/>
                    </a:prstGeom>
                    <a:blipFill>
                      <a:blip r:embed="rId25"/>
                      <a:stretch>
                        <a:fillRect b="-20000"/>
                      </a:stretch>
                    </a:blipFill>
                  </p:spPr>
                  <p:txBody>
                    <a:bodyPr/>
                    <a:lstStyle/>
                    <a:p>
                      <a:r>
                        <a:rPr lang="zh-CN" altLang="en-US">
                          <a:noFill/>
                        </a:rPr>
                        <a:t> </a:t>
                      </a:r>
                    </a:p>
                  </p:txBody>
                </p:sp>
              </mc:Fallback>
            </mc:AlternateContent>
          </p:grpSp>
        </p:grpSp>
        <p:grpSp>
          <p:nvGrpSpPr>
            <p:cNvPr id="83" name="组合 82">
              <a:extLst>
                <a:ext uri="{FF2B5EF4-FFF2-40B4-BE49-F238E27FC236}">
                  <a16:creationId xmlns:a16="http://schemas.microsoft.com/office/drawing/2014/main" id="{142BCE05-E941-A9F8-673C-B5FD436D0EEF}"/>
                </a:ext>
              </a:extLst>
            </p:cNvPr>
            <p:cNvGrpSpPr/>
            <p:nvPr/>
          </p:nvGrpSpPr>
          <p:grpSpPr>
            <a:xfrm>
              <a:off x="7956755" y="3869278"/>
              <a:ext cx="301119" cy="435171"/>
              <a:chOff x="1167192" y="4298115"/>
              <a:chExt cx="491136" cy="806644"/>
            </a:xfrm>
          </p:grpSpPr>
          <p:grpSp>
            <p:nvGrpSpPr>
              <p:cNvPr id="84" name="图形 4">
                <a:extLst>
                  <a:ext uri="{FF2B5EF4-FFF2-40B4-BE49-F238E27FC236}">
                    <a16:creationId xmlns:a16="http://schemas.microsoft.com/office/drawing/2014/main" id="{2562AA92-FD3B-F1B6-6F5E-33C4FBC8581D}"/>
                  </a:ext>
                </a:extLst>
              </p:cNvPr>
              <p:cNvGrpSpPr/>
              <p:nvPr/>
            </p:nvGrpSpPr>
            <p:grpSpPr>
              <a:xfrm>
                <a:off x="1167192" y="4814439"/>
                <a:ext cx="491136" cy="290320"/>
                <a:chOff x="7619636" y="647566"/>
                <a:chExt cx="418962" cy="247656"/>
              </a:xfrm>
            </p:grpSpPr>
            <p:sp>
              <p:nvSpPr>
                <p:cNvPr id="86" name="任意形状 107">
                  <a:extLst>
                    <a:ext uri="{FF2B5EF4-FFF2-40B4-BE49-F238E27FC236}">
                      <a16:creationId xmlns:a16="http://schemas.microsoft.com/office/drawing/2014/main" id="{379094B5-F9D1-379D-00EF-51D5B4AB5C8D}"/>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87" name="任意形状 108">
                  <a:extLst>
                    <a:ext uri="{FF2B5EF4-FFF2-40B4-BE49-F238E27FC236}">
                      <a16:creationId xmlns:a16="http://schemas.microsoft.com/office/drawing/2014/main" id="{5529A4C2-6A7A-F35A-9073-21668A88722C}"/>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88" name="任意形状 109">
                  <a:extLst>
                    <a:ext uri="{FF2B5EF4-FFF2-40B4-BE49-F238E27FC236}">
                      <a16:creationId xmlns:a16="http://schemas.microsoft.com/office/drawing/2014/main" id="{C75F24C1-4AF8-93CD-88CF-D8D9D8E2BAE3}"/>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89" name="任意形状 110">
                  <a:extLst>
                    <a:ext uri="{FF2B5EF4-FFF2-40B4-BE49-F238E27FC236}">
                      <a16:creationId xmlns:a16="http://schemas.microsoft.com/office/drawing/2014/main" id="{0CF2BB91-BB5F-439A-BC6C-697B74B2733B}"/>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90" name="任意形状 111">
                  <a:extLst>
                    <a:ext uri="{FF2B5EF4-FFF2-40B4-BE49-F238E27FC236}">
                      <a16:creationId xmlns:a16="http://schemas.microsoft.com/office/drawing/2014/main" id="{481B4672-1D8B-0C34-D80D-1F8A07770E8A}"/>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91" name="任意形状 112">
                  <a:extLst>
                    <a:ext uri="{FF2B5EF4-FFF2-40B4-BE49-F238E27FC236}">
                      <a16:creationId xmlns:a16="http://schemas.microsoft.com/office/drawing/2014/main" id="{66BEC870-B52C-8755-080B-E106F89AC6D0}"/>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92" name="任意形状 113">
                  <a:extLst>
                    <a:ext uri="{FF2B5EF4-FFF2-40B4-BE49-F238E27FC236}">
                      <a16:creationId xmlns:a16="http://schemas.microsoft.com/office/drawing/2014/main" id="{DF15F7F1-B8C6-44D8-86BF-FA4052465B78}"/>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93" name="任意形状 114">
                  <a:extLst>
                    <a:ext uri="{FF2B5EF4-FFF2-40B4-BE49-F238E27FC236}">
                      <a16:creationId xmlns:a16="http://schemas.microsoft.com/office/drawing/2014/main" id="{8232CACC-6D43-FCD7-1559-EA3A32F43CA1}"/>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94" name="任意形状 115">
                  <a:extLst>
                    <a:ext uri="{FF2B5EF4-FFF2-40B4-BE49-F238E27FC236}">
                      <a16:creationId xmlns:a16="http://schemas.microsoft.com/office/drawing/2014/main" id="{77F2B98B-34FF-44FE-645C-023C327D2FBB}"/>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95" name="任意形状 116">
                  <a:extLst>
                    <a:ext uri="{FF2B5EF4-FFF2-40B4-BE49-F238E27FC236}">
                      <a16:creationId xmlns:a16="http://schemas.microsoft.com/office/drawing/2014/main" id="{EE3A444E-2CC7-912B-C0B9-8BC3A7AABA86}"/>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96" name="任意形状 117">
                  <a:extLst>
                    <a:ext uri="{FF2B5EF4-FFF2-40B4-BE49-F238E27FC236}">
                      <a16:creationId xmlns:a16="http://schemas.microsoft.com/office/drawing/2014/main" id="{C3913C76-D885-25A5-B7CA-B60849862EB0}"/>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97" name="任意形状 118">
                  <a:extLst>
                    <a:ext uri="{FF2B5EF4-FFF2-40B4-BE49-F238E27FC236}">
                      <a16:creationId xmlns:a16="http://schemas.microsoft.com/office/drawing/2014/main" id="{EF718D85-1F12-982C-05A2-BF62ECBBAAEF}"/>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98" name="任意形状 119">
                  <a:extLst>
                    <a:ext uri="{FF2B5EF4-FFF2-40B4-BE49-F238E27FC236}">
                      <a16:creationId xmlns:a16="http://schemas.microsoft.com/office/drawing/2014/main" id="{A950537D-13CF-A7B7-4378-21180295F22F}"/>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99" name="任意形状 120">
                  <a:extLst>
                    <a:ext uri="{FF2B5EF4-FFF2-40B4-BE49-F238E27FC236}">
                      <a16:creationId xmlns:a16="http://schemas.microsoft.com/office/drawing/2014/main" id="{6B87E26C-C641-EBA6-2480-5F4C44C97909}"/>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00" name="任意形状 121">
                  <a:extLst>
                    <a:ext uri="{FF2B5EF4-FFF2-40B4-BE49-F238E27FC236}">
                      <a16:creationId xmlns:a16="http://schemas.microsoft.com/office/drawing/2014/main" id="{C58107C5-048A-D5CC-AF36-5CFC19E1E1CC}"/>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25" name="任意形状 122">
                  <a:extLst>
                    <a:ext uri="{FF2B5EF4-FFF2-40B4-BE49-F238E27FC236}">
                      <a16:creationId xmlns:a16="http://schemas.microsoft.com/office/drawing/2014/main" id="{6ED60EAA-6CB5-3DA5-8CFF-A9D68ADF200A}"/>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27" name="任意形状 123">
                  <a:extLst>
                    <a:ext uri="{FF2B5EF4-FFF2-40B4-BE49-F238E27FC236}">
                      <a16:creationId xmlns:a16="http://schemas.microsoft.com/office/drawing/2014/main" id="{C669279B-49A0-AB84-A6C2-27FD3D6B3D77}"/>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28" name="任意形状 124">
                  <a:extLst>
                    <a:ext uri="{FF2B5EF4-FFF2-40B4-BE49-F238E27FC236}">
                      <a16:creationId xmlns:a16="http://schemas.microsoft.com/office/drawing/2014/main" id="{0681C9BA-BB48-417D-7498-729823FAFCEF}"/>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29" name="任意形状 125">
                  <a:extLst>
                    <a:ext uri="{FF2B5EF4-FFF2-40B4-BE49-F238E27FC236}">
                      <a16:creationId xmlns:a16="http://schemas.microsoft.com/office/drawing/2014/main" id="{811D33DF-0920-CE28-EA37-28D5A6B3D047}"/>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30" name="任意形状 126">
                  <a:extLst>
                    <a:ext uri="{FF2B5EF4-FFF2-40B4-BE49-F238E27FC236}">
                      <a16:creationId xmlns:a16="http://schemas.microsoft.com/office/drawing/2014/main" id="{6F5D3AA6-03A6-49BE-7712-452092F78787}"/>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31" name="任意形状 127">
                  <a:extLst>
                    <a:ext uri="{FF2B5EF4-FFF2-40B4-BE49-F238E27FC236}">
                      <a16:creationId xmlns:a16="http://schemas.microsoft.com/office/drawing/2014/main" id="{33D0C772-63D7-28FD-51AA-9683778A5951}"/>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32" name="任意形状 128">
                  <a:extLst>
                    <a:ext uri="{FF2B5EF4-FFF2-40B4-BE49-F238E27FC236}">
                      <a16:creationId xmlns:a16="http://schemas.microsoft.com/office/drawing/2014/main" id="{C79E43E6-E9EA-55E1-394B-F57B5AF6542C}"/>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33" name="任意形状 129">
                  <a:extLst>
                    <a:ext uri="{FF2B5EF4-FFF2-40B4-BE49-F238E27FC236}">
                      <a16:creationId xmlns:a16="http://schemas.microsoft.com/office/drawing/2014/main" id="{92114137-6CBE-B123-54F0-00324974D5FA}"/>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34" name="任意形状 130">
                  <a:extLst>
                    <a:ext uri="{FF2B5EF4-FFF2-40B4-BE49-F238E27FC236}">
                      <a16:creationId xmlns:a16="http://schemas.microsoft.com/office/drawing/2014/main" id="{F27044B6-AA11-152B-FA55-3C585ABD1A8D}"/>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35" name="任意形状 131">
                  <a:extLst>
                    <a:ext uri="{FF2B5EF4-FFF2-40B4-BE49-F238E27FC236}">
                      <a16:creationId xmlns:a16="http://schemas.microsoft.com/office/drawing/2014/main" id="{ED729C07-0C94-CA33-E4F4-BAE7ED8BC0D5}"/>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85" name="图片 84">
                <a:extLst>
                  <a:ext uri="{FF2B5EF4-FFF2-40B4-BE49-F238E27FC236}">
                    <a16:creationId xmlns:a16="http://schemas.microsoft.com/office/drawing/2014/main" id="{3877710C-ECEC-5314-5F10-D2DF6E73943A}"/>
                  </a:ext>
                </a:extLst>
              </p:cNvPr>
              <p:cNvPicPr>
                <a:picLocks noChangeAspect="1"/>
              </p:cNvPicPr>
              <p:nvPr/>
            </p:nvPicPr>
            <p:blipFill>
              <a:blip r:embed="rId31"/>
              <a:stretch>
                <a:fillRect/>
              </a:stretch>
            </p:blipFill>
            <p:spPr>
              <a:xfrm>
                <a:off x="1167192" y="4298115"/>
                <a:ext cx="488203" cy="488203"/>
              </a:xfrm>
              <a:prstGeom prst="rect">
                <a:avLst/>
              </a:prstGeom>
            </p:spPr>
          </p:pic>
        </p:grpSp>
        <p:grpSp>
          <p:nvGrpSpPr>
            <p:cNvPr id="136" name="组合 135">
              <a:extLst>
                <a:ext uri="{FF2B5EF4-FFF2-40B4-BE49-F238E27FC236}">
                  <a16:creationId xmlns:a16="http://schemas.microsoft.com/office/drawing/2014/main" id="{64302EFA-5B72-6F8B-FBAD-083B428A1192}"/>
                </a:ext>
              </a:extLst>
            </p:cNvPr>
            <p:cNvGrpSpPr/>
            <p:nvPr/>
          </p:nvGrpSpPr>
          <p:grpSpPr>
            <a:xfrm>
              <a:off x="10947538" y="3866915"/>
              <a:ext cx="301119" cy="435171"/>
              <a:chOff x="1167192" y="4298115"/>
              <a:chExt cx="491136" cy="806644"/>
            </a:xfrm>
          </p:grpSpPr>
          <p:grpSp>
            <p:nvGrpSpPr>
              <p:cNvPr id="137" name="图形 4">
                <a:extLst>
                  <a:ext uri="{FF2B5EF4-FFF2-40B4-BE49-F238E27FC236}">
                    <a16:creationId xmlns:a16="http://schemas.microsoft.com/office/drawing/2014/main" id="{B4F9E5CB-593F-8E2A-9865-029443B48842}"/>
                  </a:ext>
                </a:extLst>
              </p:cNvPr>
              <p:cNvGrpSpPr/>
              <p:nvPr/>
            </p:nvGrpSpPr>
            <p:grpSpPr>
              <a:xfrm>
                <a:off x="1167192" y="4814439"/>
                <a:ext cx="491136" cy="290320"/>
                <a:chOff x="7619636" y="647566"/>
                <a:chExt cx="418962" cy="247656"/>
              </a:xfrm>
            </p:grpSpPr>
            <p:sp>
              <p:nvSpPr>
                <p:cNvPr id="139" name="任意形状 107">
                  <a:extLst>
                    <a:ext uri="{FF2B5EF4-FFF2-40B4-BE49-F238E27FC236}">
                      <a16:creationId xmlns:a16="http://schemas.microsoft.com/office/drawing/2014/main" id="{8718316F-E820-54BC-4F27-2EC4C1022009}"/>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0" name="任意形状 108">
                  <a:extLst>
                    <a:ext uri="{FF2B5EF4-FFF2-40B4-BE49-F238E27FC236}">
                      <a16:creationId xmlns:a16="http://schemas.microsoft.com/office/drawing/2014/main" id="{D26BD206-B530-BF29-3858-164BADE8CCC8}"/>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41" name="任意形状 109">
                  <a:extLst>
                    <a:ext uri="{FF2B5EF4-FFF2-40B4-BE49-F238E27FC236}">
                      <a16:creationId xmlns:a16="http://schemas.microsoft.com/office/drawing/2014/main" id="{D3864397-1AFC-067B-C46D-B469A911A5A1}"/>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42" name="任意形状 110">
                  <a:extLst>
                    <a:ext uri="{FF2B5EF4-FFF2-40B4-BE49-F238E27FC236}">
                      <a16:creationId xmlns:a16="http://schemas.microsoft.com/office/drawing/2014/main" id="{E26F29F6-350C-11BF-2FBA-272D7818DD86}"/>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43" name="任意形状 111">
                  <a:extLst>
                    <a:ext uri="{FF2B5EF4-FFF2-40B4-BE49-F238E27FC236}">
                      <a16:creationId xmlns:a16="http://schemas.microsoft.com/office/drawing/2014/main" id="{DB08FEC9-6402-6633-1233-BE30477F178C}"/>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44" name="任意形状 112">
                  <a:extLst>
                    <a:ext uri="{FF2B5EF4-FFF2-40B4-BE49-F238E27FC236}">
                      <a16:creationId xmlns:a16="http://schemas.microsoft.com/office/drawing/2014/main" id="{E8EF5639-0846-9A26-F2A7-BC75F5BA99FF}"/>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5" name="任意形状 113">
                  <a:extLst>
                    <a:ext uri="{FF2B5EF4-FFF2-40B4-BE49-F238E27FC236}">
                      <a16:creationId xmlns:a16="http://schemas.microsoft.com/office/drawing/2014/main" id="{72E91F3C-15B5-E893-282D-563DADED710D}"/>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46" name="任意形状 114">
                  <a:extLst>
                    <a:ext uri="{FF2B5EF4-FFF2-40B4-BE49-F238E27FC236}">
                      <a16:creationId xmlns:a16="http://schemas.microsoft.com/office/drawing/2014/main" id="{14BA9BED-32B2-260B-8195-0E890E71C2DF}"/>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47" name="任意形状 115">
                  <a:extLst>
                    <a:ext uri="{FF2B5EF4-FFF2-40B4-BE49-F238E27FC236}">
                      <a16:creationId xmlns:a16="http://schemas.microsoft.com/office/drawing/2014/main" id="{0694F779-0991-B1A4-3713-6417F8188A51}"/>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48" name="任意形状 116">
                  <a:extLst>
                    <a:ext uri="{FF2B5EF4-FFF2-40B4-BE49-F238E27FC236}">
                      <a16:creationId xmlns:a16="http://schemas.microsoft.com/office/drawing/2014/main" id="{4513A491-80CC-3DE7-03ED-3A6B98E8D935}"/>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49" name="任意形状 117">
                  <a:extLst>
                    <a:ext uri="{FF2B5EF4-FFF2-40B4-BE49-F238E27FC236}">
                      <a16:creationId xmlns:a16="http://schemas.microsoft.com/office/drawing/2014/main" id="{093D107A-6E88-5690-5A15-B84DBA88DDEF}"/>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50" name="任意形状 118">
                  <a:extLst>
                    <a:ext uri="{FF2B5EF4-FFF2-40B4-BE49-F238E27FC236}">
                      <a16:creationId xmlns:a16="http://schemas.microsoft.com/office/drawing/2014/main" id="{1A5612F8-5DC9-DDC3-98F9-96807CA567DA}"/>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51" name="任意形状 119">
                  <a:extLst>
                    <a:ext uri="{FF2B5EF4-FFF2-40B4-BE49-F238E27FC236}">
                      <a16:creationId xmlns:a16="http://schemas.microsoft.com/office/drawing/2014/main" id="{DE930BCC-6666-5354-A7B2-313EF8A0920C}"/>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52" name="任意形状 120">
                  <a:extLst>
                    <a:ext uri="{FF2B5EF4-FFF2-40B4-BE49-F238E27FC236}">
                      <a16:creationId xmlns:a16="http://schemas.microsoft.com/office/drawing/2014/main" id="{B6411E41-B956-56E2-CC25-6ED1B82B2B34}"/>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53" name="任意形状 121">
                  <a:extLst>
                    <a:ext uri="{FF2B5EF4-FFF2-40B4-BE49-F238E27FC236}">
                      <a16:creationId xmlns:a16="http://schemas.microsoft.com/office/drawing/2014/main" id="{03B84AC6-54B7-C4B7-BA13-2F4F1D931B35}"/>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54" name="任意形状 122">
                  <a:extLst>
                    <a:ext uri="{FF2B5EF4-FFF2-40B4-BE49-F238E27FC236}">
                      <a16:creationId xmlns:a16="http://schemas.microsoft.com/office/drawing/2014/main" id="{CFAC3CD0-9539-D0D3-FABB-098E932A7A24}"/>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55" name="任意形状 123">
                  <a:extLst>
                    <a:ext uri="{FF2B5EF4-FFF2-40B4-BE49-F238E27FC236}">
                      <a16:creationId xmlns:a16="http://schemas.microsoft.com/office/drawing/2014/main" id="{E9102C6E-1FA4-E85B-CCD6-F76FFC5DB6BF}"/>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56" name="任意形状 124">
                  <a:extLst>
                    <a:ext uri="{FF2B5EF4-FFF2-40B4-BE49-F238E27FC236}">
                      <a16:creationId xmlns:a16="http://schemas.microsoft.com/office/drawing/2014/main" id="{492E443A-DE5B-2859-756E-4934221B875E}"/>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57" name="任意形状 125">
                  <a:extLst>
                    <a:ext uri="{FF2B5EF4-FFF2-40B4-BE49-F238E27FC236}">
                      <a16:creationId xmlns:a16="http://schemas.microsoft.com/office/drawing/2014/main" id="{92C405DF-9157-FF3B-5319-8519FFB7647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58" name="任意形状 126">
                  <a:extLst>
                    <a:ext uri="{FF2B5EF4-FFF2-40B4-BE49-F238E27FC236}">
                      <a16:creationId xmlns:a16="http://schemas.microsoft.com/office/drawing/2014/main" id="{3657EE06-427F-C046-5292-F327F367E83E}"/>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59" name="任意形状 127">
                  <a:extLst>
                    <a:ext uri="{FF2B5EF4-FFF2-40B4-BE49-F238E27FC236}">
                      <a16:creationId xmlns:a16="http://schemas.microsoft.com/office/drawing/2014/main" id="{C126FCA7-E692-743A-E979-1C5FA88BAB10}"/>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60" name="任意形状 128">
                  <a:extLst>
                    <a:ext uri="{FF2B5EF4-FFF2-40B4-BE49-F238E27FC236}">
                      <a16:creationId xmlns:a16="http://schemas.microsoft.com/office/drawing/2014/main" id="{4408FBE7-A229-ACF2-D6EE-CA2092816F9B}"/>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61" name="任意形状 129">
                  <a:extLst>
                    <a:ext uri="{FF2B5EF4-FFF2-40B4-BE49-F238E27FC236}">
                      <a16:creationId xmlns:a16="http://schemas.microsoft.com/office/drawing/2014/main" id="{A9F109E4-62C8-C738-FCB8-E9CAE071DF8A}"/>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62" name="任意形状 130">
                  <a:extLst>
                    <a:ext uri="{FF2B5EF4-FFF2-40B4-BE49-F238E27FC236}">
                      <a16:creationId xmlns:a16="http://schemas.microsoft.com/office/drawing/2014/main" id="{2163548C-24A1-1708-F49F-64D4E3AF61AB}"/>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63" name="任意形状 131">
                  <a:extLst>
                    <a:ext uri="{FF2B5EF4-FFF2-40B4-BE49-F238E27FC236}">
                      <a16:creationId xmlns:a16="http://schemas.microsoft.com/office/drawing/2014/main" id="{94FD8C4A-573E-A6CD-0574-69E0DBBFDE93}"/>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38" name="图片 137">
                <a:extLst>
                  <a:ext uri="{FF2B5EF4-FFF2-40B4-BE49-F238E27FC236}">
                    <a16:creationId xmlns:a16="http://schemas.microsoft.com/office/drawing/2014/main" id="{88D7D0A6-4DDC-4D02-15BE-049B7274AE2E}"/>
                  </a:ext>
                </a:extLst>
              </p:cNvPr>
              <p:cNvPicPr>
                <a:picLocks noChangeAspect="1"/>
              </p:cNvPicPr>
              <p:nvPr/>
            </p:nvPicPr>
            <p:blipFill>
              <a:blip r:embed="rId31"/>
              <a:stretch>
                <a:fillRect/>
              </a:stretch>
            </p:blipFill>
            <p:spPr>
              <a:xfrm>
                <a:off x="1167192" y="4298115"/>
                <a:ext cx="488203" cy="488203"/>
              </a:xfrm>
              <a:prstGeom prst="rect">
                <a:avLst/>
              </a:prstGeom>
            </p:spPr>
          </p:pic>
        </p:grpSp>
      </p:grpSp>
    </p:spTree>
    <p:extLst>
      <p:ext uri="{BB962C8B-B14F-4D97-AF65-F5344CB8AC3E}">
        <p14:creationId xmlns:p14="http://schemas.microsoft.com/office/powerpoint/2010/main" val="13352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linds(horizontal)">
                                      <p:cBhvr>
                                        <p:cTn id="15" dur="500"/>
                                        <p:tgtEl>
                                          <p:spTgt spid="7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blinds(horizontal)">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linds(horizontal)">
                                      <p:cBhvr>
                                        <p:cTn id="23" dur="5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2.91667E-6 -4.07407E-6 L 0.04179 -0.0787 C 0.05052 -0.09629 0.06354 -0.10555 0.07734 -0.10555 C 0.09284 -0.10555 0.10534 -0.09629 0.11406 -0.0787 L 0.15599 -4.07407E-6 " pathEditMode="relative" rAng="0" ptsTypes="AAAAA">
                                      <p:cBhvr>
                                        <p:cTn id="27" dur="2000" fill="hold"/>
                                        <p:tgtEl>
                                          <p:spTgt spid="80"/>
                                        </p:tgtEl>
                                        <p:attrNameLst>
                                          <p:attrName>ppt_x</p:attrName>
                                          <p:attrName>ppt_y</p:attrName>
                                        </p:attrNameLst>
                                      </p:cBhvr>
                                      <p:rCtr x="7799" y="-5278"/>
                                    </p:animMotion>
                                  </p:childTnLst>
                                </p:cTn>
                              </p:par>
                              <p:par>
                                <p:cTn id="28" presetID="3" presetClass="entr" presetSubtype="1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linds(horizontal)">
                                      <p:cBhvr>
                                        <p:cTn id="30" dur="5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5" grpId="0" animBg="1"/>
      <p:bldP spid="77" grpId="0" animBg="1"/>
      <p:bldP spid="78" grpId="0" animBg="1"/>
      <p:bldP spid="79" grpId="0"/>
      <p:bldP spid="80" grpId="0"/>
      <p:bldP spid="80" grpId="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Theoretical Analysis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Tripartite Policy vs. Mixed Policy</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28</a:t>
            </a:fld>
            <a:endParaRPr lang="en-US" dirty="0"/>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488A06D8-DBAA-2A53-AC58-B91744B74E16}"/>
                  </a:ext>
                </a:extLst>
              </p:cNvPr>
              <p:cNvSpPr txBox="1"/>
              <p:nvPr/>
            </p:nvSpPr>
            <p:spPr>
              <a:xfrm>
                <a:off x="682461" y="5466470"/>
                <a:ext cx="4354847"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Mixed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𝑀</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4</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xmlns="">
          <p:sp>
            <p:nvSpPr>
              <p:cNvPr id="75" name="文本框 74">
                <a:extLst>
                  <a:ext uri="{FF2B5EF4-FFF2-40B4-BE49-F238E27FC236}">
                    <a16:creationId xmlns:a16="http://schemas.microsoft.com/office/drawing/2014/main" id="{488A06D8-DBAA-2A53-AC58-B91744B74E16}"/>
                  </a:ext>
                </a:extLst>
              </p:cNvPr>
              <p:cNvSpPr txBox="1">
                <a:spLocks noRot="1" noChangeAspect="1" noMove="1" noResize="1" noEditPoints="1" noAdjustHandles="1" noChangeArrowheads="1" noChangeShapeType="1" noTextEdit="1"/>
              </p:cNvSpPr>
              <p:nvPr/>
            </p:nvSpPr>
            <p:spPr>
              <a:xfrm>
                <a:off x="682461" y="5466470"/>
                <a:ext cx="4354847" cy="369332"/>
              </a:xfrm>
              <a:prstGeom prst="rect">
                <a:avLst/>
              </a:prstGeom>
              <a:blipFill>
                <a:blip r:embed="rId3"/>
                <a:stretch>
                  <a:fillRect l="-1159" t="-6452" b="-22581"/>
                </a:stretch>
              </a:blipFill>
              <a:ln w="19050">
                <a:solidFill>
                  <a:schemeClr val="accent1">
                    <a:shade val="1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35235370-B376-362E-DF27-82539BEA3E79}"/>
                  </a:ext>
                </a:extLst>
              </p:cNvPr>
              <p:cNvSpPr txBox="1"/>
              <p:nvPr/>
            </p:nvSpPr>
            <p:spPr>
              <a:xfrm>
                <a:off x="601788" y="1875692"/>
                <a:ext cx="11465768" cy="400815"/>
              </a:xfrm>
              <a:prstGeom prst="rect">
                <a:avLst/>
              </a:prstGeom>
              <a:ln w="19050">
                <a:solidFill>
                  <a:schemeClr val="tx1"/>
                </a:solidFill>
              </a:ln>
            </p:spPr>
            <p:txBody>
              <a:bodyPr wrap="none" rtlCol="0">
                <a:spAutoFit/>
              </a:bodyPr>
              <a:lstStyle/>
              <a:p>
                <a:pPr algn="l"/>
                <a:r>
                  <a:rPr kumimoji="1" lang="en-US" altLang="zh-CN" dirty="0">
                    <a:latin typeface="Apple Braille" pitchFamily="2" charset="0"/>
                  </a:rPr>
                  <a:t>Consider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𝑇</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m:t>
                        </m:r>
                      </m:e>
                      <m:sup>
                        <m:r>
                          <a:rPr kumimoji="1" lang="en-US" altLang="zh-CN" b="0" i="1" smtClean="0">
                            <a:latin typeface="Cambria Math" panose="02040503050406030204" pitchFamily="18" charset="0"/>
                          </a:rPr>
                          <m:t>𝛽</m:t>
                        </m:r>
                      </m:sup>
                    </m:sSup>
                  </m:oMath>
                </a14:m>
                <a:r>
                  <a:rPr kumimoji="1" lang="en-US" altLang="zh-CN" dirty="0">
                    <a:latin typeface="Apple Braille" pitchFamily="2" charset="0"/>
                  </a:rPr>
                  <a:t> and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𝑀</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+(1−</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Δ</m:t>
                            </m:r>
                            <m:r>
                              <a:rPr kumimoji="1" lang="en-US" altLang="zh-CN" b="0" i="0" smtClean="0">
                                <a:latin typeface="Cambria Math" panose="02040503050406030204" pitchFamily="18" charset="0"/>
                              </a:rPr>
                              <m:t>)</m:t>
                            </m:r>
                          </m:e>
                        </m:d>
                      </m:e>
                      <m:sup>
                        <m:r>
                          <a:rPr kumimoji="1" lang="en-US" altLang="zh-CN" b="0" i="1" smtClean="0">
                            <a:latin typeface="Cambria Math" panose="02040503050406030204" pitchFamily="18" charset="0"/>
                          </a:rPr>
                          <m:t>𝛽</m:t>
                        </m:r>
                      </m:sup>
                    </m:sSup>
                  </m:oMath>
                </a14:m>
                <a:r>
                  <a:rPr kumimoji="1" lang="en-US" altLang="zh-CN" dirty="0">
                    <a:latin typeface="Apple Braille" pitchFamily="2" charset="0"/>
                  </a:rPr>
                  <a:t> for </a:t>
                </a:r>
                <a14:m>
                  <m:oMath xmlns:m="http://schemas.openxmlformats.org/officeDocument/2006/math">
                    <m:r>
                      <a:rPr kumimoji="1" lang="en-US" altLang="zh-CN" b="0" i="1" dirty="0" smtClean="0">
                        <a:latin typeface="Cambria Math" panose="02040503050406030204" pitchFamily="18" charset="0"/>
                      </a:rPr>
                      <m:t>2≤</m:t>
                    </m:r>
                    <m:r>
                      <a:rPr kumimoji="1" lang="en-US" altLang="zh-CN" b="0" i="1" dirty="0" smtClean="0">
                        <a:latin typeface="Cambria Math" panose="02040503050406030204" pitchFamily="18" charset="0"/>
                      </a:rPr>
                      <m:t>𝑖</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𝑘</m:t>
                    </m:r>
                  </m:oMath>
                </a14:m>
                <a:r>
                  <a:rPr kumimoji="1" lang="en-US" altLang="zh-CN" dirty="0">
                    <a:latin typeface="Apple Braille" pitchFamily="2" charset="0"/>
                  </a:rPr>
                  <a:t> , where </a:t>
                </a:r>
                <a14:m>
                  <m:oMath xmlns:m="http://schemas.openxmlformats.org/officeDocument/2006/math">
                    <m:r>
                      <a:rPr kumimoji="1" lang="en-US" altLang="zh-CN" b="0" i="1" smtClean="0">
                        <a:latin typeface="Cambria Math" panose="02040503050406030204" pitchFamily="18" charset="0"/>
                      </a:rPr>
                      <m:t>𝜂</m:t>
                    </m:r>
                    <m:r>
                      <a:rPr kumimoji="1" lang="en-US" altLang="zh-CN" b="0" i="1" smtClean="0">
                        <a:latin typeface="Cambria Math" panose="02040503050406030204" pitchFamily="18" charset="0"/>
                      </a:rPr>
                      <m:t>∈(1,+∞)</m:t>
                    </m:r>
                  </m:oMath>
                </a14:m>
                <a:r>
                  <a:rPr kumimoji="1" lang="en-US" altLang="zh-CN" dirty="0">
                    <a:latin typeface="Apple Braille" pitchFamily="2" charset="0"/>
                  </a:rPr>
                  <a:t> and </a:t>
                </a:r>
                <a14:m>
                  <m:oMath xmlns:m="http://schemas.openxmlformats.org/officeDocument/2006/math">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xmlns="">
          <p:sp>
            <p:nvSpPr>
              <p:cNvPr id="77" name="文本框 76">
                <a:extLst>
                  <a:ext uri="{FF2B5EF4-FFF2-40B4-BE49-F238E27FC236}">
                    <a16:creationId xmlns:a16="http://schemas.microsoft.com/office/drawing/2014/main" id="{35235370-B376-362E-DF27-82539BEA3E79}"/>
                  </a:ext>
                </a:extLst>
              </p:cNvPr>
              <p:cNvSpPr txBox="1">
                <a:spLocks noRot="1" noChangeAspect="1" noMove="1" noResize="1" noEditPoints="1" noAdjustHandles="1" noChangeArrowheads="1" noChangeShapeType="1" noTextEdit="1"/>
              </p:cNvSpPr>
              <p:nvPr/>
            </p:nvSpPr>
            <p:spPr>
              <a:xfrm>
                <a:off x="601788" y="1875692"/>
                <a:ext cx="11465768" cy="400815"/>
              </a:xfrm>
              <a:prstGeom prst="rect">
                <a:avLst/>
              </a:prstGeom>
              <a:blipFill>
                <a:blip r:embed="rId4"/>
                <a:stretch>
                  <a:fillRect l="-442" t="-3030" b="-18182"/>
                </a:stretch>
              </a:blipFill>
              <a:ln w="19050">
                <a:solidFill>
                  <a:schemeClr val="tx1"/>
                </a:solidFill>
              </a:ln>
            </p:spPr>
            <p:txBody>
              <a:bodyPr/>
              <a:lstStyle/>
              <a:p>
                <a:r>
                  <a:rPr lang="zh-CN" altLang="en-US">
                    <a:noFill/>
                  </a:rPr>
                  <a:t> </a:t>
                </a:r>
              </a:p>
            </p:txBody>
          </p:sp>
        </mc:Fallback>
      </mc:AlternateContent>
      <p:sp>
        <p:nvSpPr>
          <p:cNvPr id="78" name="右箭头 77">
            <a:extLst>
              <a:ext uri="{FF2B5EF4-FFF2-40B4-BE49-F238E27FC236}">
                <a16:creationId xmlns:a16="http://schemas.microsoft.com/office/drawing/2014/main" id="{8AD316FD-ACD1-BE65-D4B0-7B9659B08171}"/>
              </a:ext>
            </a:extLst>
          </p:cNvPr>
          <p:cNvSpPr/>
          <p:nvPr/>
        </p:nvSpPr>
        <p:spPr>
          <a:xfrm>
            <a:off x="6080616" y="3863565"/>
            <a:ext cx="1438031" cy="387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5633145F-5C20-AD5C-368B-102AC454B2C1}"/>
                  </a:ext>
                </a:extLst>
              </p:cNvPr>
              <p:cNvSpPr txBox="1"/>
              <p:nvPr/>
            </p:nvSpPr>
            <p:spPr>
              <a:xfrm>
                <a:off x="6277137" y="3485611"/>
                <a:ext cx="987258" cy="410946"/>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𝛽</m:t>
                          </m:r>
                        </m:e>
                        <m:sup>
                          <m:r>
                            <a:rPr kumimoji="1" lang="en-US" altLang="zh-CN" b="0" i="1" smtClean="0">
                              <a:latin typeface="Cambria Math" panose="02040503050406030204" pitchFamily="18" charset="0"/>
                            </a:rPr>
                            <m:t>𝑀𝑇</m:t>
                          </m:r>
                        </m:sup>
                      </m:sSup>
                      <m:r>
                        <a:rPr kumimoji="1" lang="en-US" altLang="zh-CN" b="0" i="1" smtClean="0">
                          <a:latin typeface="Cambria Math" panose="02040503050406030204" pitchFamily="18"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panose="02040503050406030204" pitchFamily="18" charset="0"/>
                            </a:rPr>
                            <m:t>𝑓</m:t>
                          </m:r>
                        </m:e>
                      </m:acc>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79" name="文本框 78">
                <a:extLst>
                  <a:ext uri="{FF2B5EF4-FFF2-40B4-BE49-F238E27FC236}">
                    <a16:creationId xmlns:a16="http://schemas.microsoft.com/office/drawing/2014/main" id="{5633145F-5C20-AD5C-368B-102AC454B2C1}"/>
                  </a:ext>
                </a:extLst>
              </p:cNvPr>
              <p:cNvSpPr txBox="1">
                <a:spLocks noRot="1" noChangeAspect="1" noMove="1" noResize="1" noEditPoints="1" noAdjustHandles="1" noChangeArrowheads="1" noChangeShapeType="1" noTextEdit="1"/>
              </p:cNvSpPr>
              <p:nvPr/>
            </p:nvSpPr>
            <p:spPr>
              <a:xfrm>
                <a:off x="6277137" y="3485611"/>
                <a:ext cx="987258" cy="410946"/>
              </a:xfrm>
              <a:prstGeom prst="rect">
                <a:avLst/>
              </a:prstGeom>
              <a:blipFill>
                <a:blip r:embed="rId5"/>
                <a:stretch>
                  <a:fillRect t="-12121" b="-151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3EFE49D-D5C8-6342-43F3-5C516B1407A8}"/>
                  </a:ext>
                </a:extLst>
              </p:cNvPr>
              <p:cNvSpPr txBox="1"/>
              <p:nvPr/>
            </p:nvSpPr>
            <p:spPr>
              <a:xfrm>
                <a:off x="5628383" y="3882108"/>
                <a:ext cx="39523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𝛽</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3EFE49D-D5C8-6342-43F3-5C516B1407A8}"/>
                  </a:ext>
                </a:extLst>
              </p:cNvPr>
              <p:cNvSpPr txBox="1">
                <a:spLocks noRot="1" noChangeAspect="1" noMove="1" noResize="1" noEditPoints="1" noAdjustHandles="1" noChangeArrowheads="1" noChangeShapeType="1" noTextEdit="1"/>
              </p:cNvSpPr>
              <p:nvPr/>
            </p:nvSpPr>
            <p:spPr>
              <a:xfrm>
                <a:off x="5628383" y="3882108"/>
                <a:ext cx="395236" cy="369332"/>
              </a:xfrm>
              <a:prstGeom prst="rect">
                <a:avLst/>
              </a:prstGeom>
              <a:blipFill>
                <a:blip r:embed="rId6"/>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6865051-9D9A-32A6-3041-96769C32F4CA}"/>
                  </a:ext>
                </a:extLst>
              </p:cNvPr>
              <p:cNvSpPr txBox="1"/>
              <p:nvPr/>
            </p:nvSpPr>
            <p:spPr>
              <a:xfrm>
                <a:off x="7328057" y="5466470"/>
                <a:ext cx="4613764" cy="369332"/>
              </a:xfrm>
              <a:prstGeom prst="rect">
                <a:avLst/>
              </a:prstGeom>
              <a:ln w="19050">
                <a:solidFill>
                  <a:schemeClr val="accent1">
                    <a:shade val="15000"/>
                  </a:schemeClr>
                </a:solidFill>
              </a:ln>
            </p:spPr>
            <p:txBody>
              <a:bodyPr wrap="none" rtlCol="0">
                <a:spAutoFit/>
              </a:bodyPr>
              <a:lstStyle/>
              <a:p>
                <a:pPr algn="l"/>
                <a:r>
                  <a:rPr kumimoji="1" lang="en-US" altLang="zh-CN" dirty="0">
                    <a:latin typeface="Apple Braille" pitchFamily="2" charset="0"/>
                  </a:rPr>
                  <a:t>Tripartite Policy: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𝜋</m:t>
                        </m:r>
                      </m:e>
                      <m:sup>
                        <m:r>
                          <a:rPr kumimoji="1" lang="en-US" altLang="zh-CN" b="0" i="1" smtClean="0">
                            <a:latin typeface="Cambria Math" panose="02040503050406030204" pitchFamily="18" charset="0"/>
                          </a:rPr>
                          <m:t>𝑇</m:t>
                        </m:r>
                      </m:sup>
                    </m:sSup>
                    <m:r>
                      <a:rPr kumimoji="1" lang="en-US" altLang="zh-CN" b="0" i="1" smtClean="0">
                        <a:latin typeface="Cambria Math" panose="02040503050406030204" pitchFamily="18" charset="0"/>
                      </a:rPr>
                      <m:t>=</m:t>
                    </m:r>
                    <m:r>
                      <m:rPr>
                        <m:lit/>
                      </m:rP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𝐴</m:t>
                        </m:r>
                      </m:e>
                      <m:sub>
                        <m:r>
                          <a:rPr kumimoji="1" lang="en-US" altLang="zh-CN" b="0" i="1" smtClean="0">
                            <a:latin typeface="Cambria Math" panose="02040503050406030204" pitchFamily="18" charset="0"/>
                          </a:rPr>
                          <m:t>3</m:t>
                        </m:r>
                      </m:sub>
                    </m:sSub>
                    <m:r>
                      <m:rPr>
                        <m:lit/>
                      </m:rPr>
                      <a:rPr kumimoji="1" lang="en-US" altLang="zh-CN" b="0" i="1" smtClean="0">
                        <a:latin typeface="Cambria Math" panose="02040503050406030204" pitchFamily="18" charset="0"/>
                      </a:rPr>
                      <m:t>}</m:t>
                    </m:r>
                  </m:oMath>
                </a14:m>
                <a:endParaRPr kumimoji="1" lang="zh-CN" altLang="en-US" dirty="0">
                  <a:latin typeface="Apple Braille" pitchFamily="2" charset="0"/>
                </a:endParaRPr>
              </a:p>
            </p:txBody>
          </p:sp>
        </mc:Choice>
        <mc:Fallback xmlns="">
          <p:sp>
            <p:nvSpPr>
              <p:cNvPr id="2" name="文本框 1">
                <a:extLst>
                  <a:ext uri="{FF2B5EF4-FFF2-40B4-BE49-F238E27FC236}">
                    <a16:creationId xmlns:a16="http://schemas.microsoft.com/office/drawing/2014/main" id="{56865051-9D9A-32A6-3041-96769C32F4CA}"/>
                  </a:ext>
                </a:extLst>
              </p:cNvPr>
              <p:cNvSpPr txBox="1">
                <a:spLocks noRot="1" noChangeAspect="1" noMove="1" noResize="1" noEditPoints="1" noAdjustHandles="1" noChangeArrowheads="1" noChangeShapeType="1" noTextEdit="1"/>
              </p:cNvSpPr>
              <p:nvPr/>
            </p:nvSpPr>
            <p:spPr>
              <a:xfrm>
                <a:off x="7328057" y="5466470"/>
                <a:ext cx="4613764" cy="369332"/>
              </a:xfrm>
              <a:prstGeom prst="rect">
                <a:avLst/>
              </a:prstGeom>
              <a:blipFill>
                <a:blip r:embed="rId25"/>
                <a:stretch>
                  <a:fillRect l="-820" t="-6452" b="-22581"/>
                </a:stretch>
              </a:blipFill>
              <a:ln w="19050">
                <a:solidFill>
                  <a:schemeClr val="accent1">
                    <a:shade val="15000"/>
                  </a:schemeClr>
                </a:solidFill>
              </a:ln>
            </p:spPr>
            <p:txBody>
              <a:bodyPr/>
              <a:lstStyle/>
              <a:p>
                <a:r>
                  <a:rPr lang="zh-CN" altLang="en-US">
                    <a:noFill/>
                  </a:rPr>
                  <a:t> </a:t>
                </a:r>
              </a:p>
            </p:txBody>
          </p:sp>
        </mc:Fallback>
      </mc:AlternateContent>
      <p:sp>
        <p:nvSpPr>
          <p:cNvPr id="52" name="文本框 51">
            <a:extLst>
              <a:ext uri="{FF2B5EF4-FFF2-40B4-BE49-F238E27FC236}">
                <a16:creationId xmlns:a16="http://schemas.microsoft.com/office/drawing/2014/main" id="{6E84F1C6-F57A-B3E9-84C3-7F90132F24A5}"/>
              </a:ext>
            </a:extLst>
          </p:cNvPr>
          <p:cNvSpPr txBox="1"/>
          <p:nvPr/>
        </p:nvSpPr>
        <p:spPr>
          <a:xfrm>
            <a:off x="3226707" y="6087220"/>
            <a:ext cx="5750292" cy="369332"/>
          </a:xfrm>
          <a:prstGeom prst="rect">
            <a:avLst/>
          </a:prstGeom>
          <a:ln w="19050">
            <a:solidFill>
              <a:schemeClr val="tx1"/>
            </a:solidFill>
          </a:ln>
        </p:spPr>
        <p:txBody>
          <a:bodyPr wrap="none" rtlCol="0">
            <a:spAutoFit/>
          </a:bodyPr>
          <a:lstStyle/>
          <a:p>
            <a:pPr algn="l"/>
            <a:r>
              <a:rPr kumimoji="1" lang="en-US" altLang="zh-CN" dirty="0"/>
              <a:t>Holds for both cases where decoherence exists or not!</a:t>
            </a:r>
            <a:endParaRPr kumimoji="1" lang="zh-CN" altLang="en-US" dirty="0"/>
          </a:p>
        </p:txBody>
      </p:sp>
      <p:grpSp>
        <p:nvGrpSpPr>
          <p:cNvPr id="73" name="组合 72">
            <a:extLst>
              <a:ext uri="{FF2B5EF4-FFF2-40B4-BE49-F238E27FC236}">
                <a16:creationId xmlns:a16="http://schemas.microsoft.com/office/drawing/2014/main" id="{9809CB9E-4F62-4498-A641-056D8C285A91}"/>
              </a:ext>
            </a:extLst>
          </p:cNvPr>
          <p:cNvGrpSpPr/>
          <p:nvPr/>
        </p:nvGrpSpPr>
        <p:grpSpPr>
          <a:xfrm>
            <a:off x="345651" y="3287391"/>
            <a:ext cx="5320145" cy="1601999"/>
            <a:chOff x="6769466" y="3185964"/>
            <a:chExt cx="5320145" cy="1601999"/>
          </a:xfrm>
        </p:grpSpPr>
        <p:grpSp>
          <p:nvGrpSpPr>
            <p:cNvPr id="74" name="组合 73">
              <a:extLst>
                <a:ext uri="{FF2B5EF4-FFF2-40B4-BE49-F238E27FC236}">
                  <a16:creationId xmlns:a16="http://schemas.microsoft.com/office/drawing/2014/main" id="{89071B3E-FDF8-B616-12B8-1302786979E9}"/>
                </a:ext>
              </a:extLst>
            </p:cNvPr>
            <p:cNvGrpSpPr/>
            <p:nvPr/>
          </p:nvGrpSpPr>
          <p:grpSpPr>
            <a:xfrm>
              <a:off x="6769466" y="3185964"/>
              <a:ext cx="5320145" cy="1601999"/>
              <a:chOff x="6769466" y="3185964"/>
              <a:chExt cx="5320145" cy="1601999"/>
            </a:xfrm>
          </p:grpSpPr>
          <p:grpSp>
            <p:nvGrpSpPr>
              <p:cNvPr id="139" name="组合 138">
                <a:extLst>
                  <a:ext uri="{FF2B5EF4-FFF2-40B4-BE49-F238E27FC236}">
                    <a16:creationId xmlns:a16="http://schemas.microsoft.com/office/drawing/2014/main" id="{05FF5BA0-5753-0DC1-95E8-616BE003238D}"/>
                  </a:ext>
                </a:extLst>
              </p:cNvPr>
              <p:cNvGrpSpPr/>
              <p:nvPr/>
            </p:nvGrpSpPr>
            <p:grpSpPr>
              <a:xfrm>
                <a:off x="10104590" y="3185964"/>
                <a:ext cx="1985021" cy="1579963"/>
                <a:chOff x="13296831" y="6084832"/>
                <a:chExt cx="3647221" cy="2764738"/>
              </a:xfrm>
            </p:grpSpPr>
            <p:grpSp>
              <p:nvGrpSpPr>
                <p:cNvPr id="162" name="组合 161">
                  <a:extLst>
                    <a:ext uri="{FF2B5EF4-FFF2-40B4-BE49-F238E27FC236}">
                      <a16:creationId xmlns:a16="http://schemas.microsoft.com/office/drawing/2014/main" id="{4062AE11-2563-BBBE-5D07-440632D71247}"/>
                    </a:ext>
                  </a:extLst>
                </p:cNvPr>
                <p:cNvGrpSpPr/>
                <p:nvPr/>
              </p:nvGrpSpPr>
              <p:grpSpPr>
                <a:xfrm>
                  <a:off x="13296831" y="6084832"/>
                  <a:ext cx="3647221" cy="2764738"/>
                  <a:chOff x="8162575" y="3444977"/>
                  <a:chExt cx="3647221" cy="2764738"/>
                </a:xfrm>
              </p:grpSpPr>
              <p:grpSp>
                <p:nvGrpSpPr>
                  <p:cNvPr id="168" name="组合 167">
                    <a:extLst>
                      <a:ext uri="{FF2B5EF4-FFF2-40B4-BE49-F238E27FC236}">
                        <a16:creationId xmlns:a16="http://schemas.microsoft.com/office/drawing/2014/main" id="{A148506E-9887-247E-A867-C98B6737DE1A}"/>
                      </a:ext>
                    </a:extLst>
                  </p:cNvPr>
                  <p:cNvGrpSpPr/>
                  <p:nvPr/>
                </p:nvGrpSpPr>
                <p:grpSpPr>
                  <a:xfrm>
                    <a:off x="8162575" y="3444977"/>
                    <a:ext cx="3647221" cy="2764738"/>
                    <a:chOff x="8396287" y="3474675"/>
                    <a:chExt cx="3647221" cy="2764738"/>
                  </a:xfrm>
                </p:grpSpPr>
                <p:grpSp>
                  <p:nvGrpSpPr>
                    <p:cNvPr id="170" name="组合 169">
                      <a:extLst>
                        <a:ext uri="{FF2B5EF4-FFF2-40B4-BE49-F238E27FC236}">
                          <a16:creationId xmlns:a16="http://schemas.microsoft.com/office/drawing/2014/main" id="{45B501CD-B96F-6D26-9709-BAC38DCD7D1D}"/>
                        </a:ext>
                      </a:extLst>
                    </p:cNvPr>
                    <p:cNvGrpSpPr/>
                    <p:nvPr/>
                  </p:nvGrpSpPr>
                  <p:grpSpPr>
                    <a:xfrm>
                      <a:off x="8396287" y="3834141"/>
                      <a:ext cx="3647221" cy="2405272"/>
                      <a:chOff x="542676" y="652667"/>
                      <a:chExt cx="3647221" cy="2405272"/>
                    </a:xfrm>
                  </p:grpSpPr>
                  <p:pic>
                    <p:nvPicPr>
                      <p:cNvPr id="174" name="图形 173" descr="用户">
                        <a:extLst>
                          <a:ext uri="{FF2B5EF4-FFF2-40B4-BE49-F238E27FC236}">
                            <a16:creationId xmlns:a16="http://schemas.microsoft.com/office/drawing/2014/main" id="{84319D47-1CE8-2DA3-4691-B020ED01D32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07773" y="2339007"/>
                        <a:ext cx="718932" cy="718932"/>
                      </a:xfrm>
                      <a:prstGeom prst="rect">
                        <a:avLst/>
                      </a:prstGeom>
                    </p:spPr>
                  </p:pic>
                  <p:pic>
                    <p:nvPicPr>
                      <p:cNvPr id="175" name="图形 174" descr="用户">
                        <a:extLst>
                          <a:ext uri="{FF2B5EF4-FFF2-40B4-BE49-F238E27FC236}">
                            <a16:creationId xmlns:a16="http://schemas.microsoft.com/office/drawing/2014/main" id="{B48DB163-66C4-8236-21C8-D6A30759718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21195" y="652667"/>
                        <a:ext cx="718932" cy="718932"/>
                      </a:xfrm>
                      <a:prstGeom prst="rect">
                        <a:avLst/>
                      </a:prstGeom>
                    </p:spPr>
                  </p:pic>
                  <p:pic>
                    <p:nvPicPr>
                      <p:cNvPr id="176" name="图形 175" descr="用户">
                        <a:extLst>
                          <a:ext uri="{FF2B5EF4-FFF2-40B4-BE49-F238E27FC236}">
                            <a16:creationId xmlns:a16="http://schemas.microsoft.com/office/drawing/2014/main" id="{C455C587-F95F-17A0-A980-836BECAC026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470965" y="2184552"/>
                        <a:ext cx="718932" cy="718932"/>
                      </a:xfrm>
                      <a:prstGeom prst="rect">
                        <a:avLst/>
                      </a:prstGeom>
                    </p:spPr>
                  </p:pic>
                  <p:cxnSp>
                    <p:nvCxnSpPr>
                      <p:cNvPr id="177" name="直线连接符 176">
                        <a:extLst>
                          <a:ext uri="{FF2B5EF4-FFF2-40B4-BE49-F238E27FC236}">
                            <a16:creationId xmlns:a16="http://schemas.microsoft.com/office/drawing/2014/main" id="{79318A28-6BFB-8169-6D23-AD16B965DF1F}"/>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8" name="直线连接符 177">
                        <a:extLst>
                          <a:ext uri="{FF2B5EF4-FFF2-40B4-BE49-F238E27FC236}">
                            <a16:creationId xmlns:a16="http://schemas.microsoft.com/office/drawing/2014/main" id="{755B8AEE-B017-1019-A83B-F5E38B4F9C30}"/>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9" name="文本框 178">
                        <a:extLst>
                          <a:ext uri="{FF2B5EF4-FFF2-40B4-BE49-F238E27FC236}">
                            <a16:creationId xmlns:a16="http://schemas.microsoft.com/office/drawing/2014/main" id="{BCE3E07B-8771-38C4-63BA-43A53974918A}"/>
                          </a:ext>
                        </a:extLst>
                      </p:cNvPr>
                      <p:cNvSpPr txBox="1"/>
                      <p:nvPr/>
                    </p:nvSpPr>
                    <p:spPr>
                      <a:xfrm>
                        <a:off x="542676" y="1614841"/>
                        <a:ext cx="1108602" cy="592427"/>
                      </a:xfrm>
                      <a:prstGeom prst="rect">
                        <a:avLst/>
                      </a:prstGeom>
                      <a:noFill/>
                    </p:spPr>
                    <p:txBody>
                      <a:bodyPr wrap="square" rtlCol="0">
                        <a:spAutoFit/>
                      </a:bodyPr>
                      <a:lstStyle/>
                      <a:p>
                        <a:r>
                          <a:rPr lang="en-US" altLang="zh-CN" sz="1600" b="1" dirty="0">
                            <a:solidFill>
                              <a:srgbClr val="7D2883"/>
                            </a:solidFill>
                          </a:rPr>
                          <a:t>...</a:t>
                        </a:r>
                        <a:endParaRPr lang="en-US" altLang="zh-CN" sz="3600" b="1" dirty="0">
                          <a:solidFill>
                            <a:srgbClr val="7D2883"/>
                          </a:solidFill>
                        </a:endParaRPr>
                      </a:p>
                    </p:txBody>
                  </p:sp>
                  <p:cxnSp>
                    <p:nvCxnSpPr>
                      <p:cNvPr id="180" name="直线连接符 19">
                        <a:extLst>
                          <a:ext uri="{FF2B5EF4-FFF2-40B4-BE49-F238E27FC236}">
                            <a16:creationId xmlns:a16="http://schemas.microsoft.com/office/drawing/2014/main" id="{229A9CD7-71E7-8191-F9E8-517A1E8764E3}"/>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71" name="图形 170" descr="用户">
                      <a:extLst>
                        <a:ext uri="{FF2B5EF4-FFF2-40B4-BE49-F238E27FC236}">
                          <a16:creationId xmlns:a16="http://schemas.microsoft.com/office/drawing/2014/main" id="{1440FA85-E23E-8235-3779-92B12F9F8F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196852" y="4180612"/>
                      <a:ext cx="718932" cy="718932"/>
                    </a:xfrm>
                    <a:prstGeom prst="rect">
                      <a:avLst/>
                    </a:prstGeom>
                  </p:spPr>
                </p:pic>
                <p:pic>
                  <p:nvPicPr>
                    <p:cNvPr id="172" name="图形 171" descr="用户">
                      <a:extLst>
                        <a:ext uri="{FF2B5EF4-FFF2-40B4-BE49-F238E27FC236}">
                          <a16:creationId xmlns:a16="http://schemas.microsoft.com/office/drawing/2014/main" id="{00B6ED0D-150B-999F-6807-ADE5253DF9B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21731" y="3474675"/>
                      <a:ext cx="718932" cy="718932"/>
                    </a:xfrm>
                    <a:prstGeom prst="rect">
                      <a:avLst/>
                    </a:prstGeom>
                  </p:spPr>
                </p:pic>
                <p:cxnSp>
                  <p:nvCxnSpPr>
                    <p:cNvPr id="173" name="曲线连接符 172">
                      <a:extLst>
                        <a:ext uri="{FF2B5EF4-FFF2-40B4-BE49-F238E27FC236}">
                          <a16:creationId xmlns:a16="http://schemas.microsoft.com/office/drawing/2014/main" id="{7B522B96-F26F-94EA-7709-E3540CED8412}"/>
                        </a:ext>
                      </a:extLst>
                    </p:cNvPr>
                    <p:cNvCxnSpPr>
                      <a:cxnSpLocks/>
                      <a:stCxn id="176" idx="1"/>
                    </p:cNvCxnSpPr>
                    <p:nvPr/>
                  </p:nvCxnSpPr>
                  <p:spPr>
                    <a:xfrm rot="10800000">
                      <a:off x="10581198" y="4170308"/>
                      <a:ext cx="743378" cy="1555185"/>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69" name="曲线连接符 168">
                    <a:extLst>
                      <a:ext uri="{FF2B5EF4-FFF2-40B4-BE49-F238E27FC236}">
                        <a16:creationId xmlns:a16="http://schemas.microsoft.com/office/drawing/2014/main" id="{8350874C-6457-B539-6BFF-B662EB6A06FC}"/>
                      </a:ext>
                    </a:extLst>
                  </p:cNvPr>
                  <p:cNvCxnSpPr>
                    <a:cxnSpLocks/>
                  </p:cNvCxnSpPr>
                  <p:nvPr/>
                </p:nvCxnSpPr>
                <p:spPr>
                  <a:xfrm rot="5400000" flipH="1" flipV="1">
                    <a:off x="10453730" y="4513603"/>
                    <a:ext cx="594065" cy="462052"/>
                  </a:xfrm>
                  <a:prstGeom prst="curvedConnector3">
                    <a:avLst/>
                  </a:prstGeom>
                  <a:ln w="12700" cap="rnd">
                    <a:solidFill>
                      <a:srgbClr val="FFC000"/>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3" name="文本框 162">
                      <a:extLst>
                        <a:ext uri="{FF2B5EF4-FFF2-40B4-BE49-F238E27FC236}">
                          <a16:creationId xmlns:a16="http://schemas.microsoft.com/office/drawing/2014/main" id="{B9AE7B38-99EF-CA0D-1C22-18FBE07C0A3B}"/>
                        </a:ext>
                      </a:extLst>
                    </p:cNvPr>
                    <p:cNvSpPr txBox="1"/>
                    <p:nvPr/>
                  </p:nvSpPr>
                  <p:spPr>
                    <a:xfrm>
                      <a:off x="15000903" y="6722689"/>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 name="文本框 6">
                      <a:extLst>
                        <a:ext uri="{FF2B5EF4-FFF2-40B4-BE49-F238E27FC236}">
                          <a16:creationId xmlns:a16="http://schemas.microsoft.com/office/drawing/2014/main" id="{BD439BB4-D7CF-AB42-5A87-633C3D14F427}"/>
                        </a:ext>
                      </a:extLst>
                    </p:cNvPr>
                    <p:cNvSpPr txBox="1">
                      <a:spLocks noRot="1" noChangeAspect="1" noMove="1" noResize="1" noEditPoints="1" noAdjustHandles="1" noChangeArrowheads="1" noChangeShapeType="1" noTextEdit="1"/>
                    </p:cNvSpPr>
                    <p:nvPr/>
                  </p:nvSpPr>
                  <p:spPr>
                    <a:xfrm>
                      <a:off x="15000903" y="6722689"/>
                      <a:ext cx="365806" cy="369331"/>
                    </a:xfrm>
                    <a:prstGeom prst="rect">
                      <a:avLst/>
                    </a:prstGeom>
                    <a:blipFill>
                      <a:blip r:embed="rId14"/>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4" name="文本框 163">
                      <a:extLst>
                        <a:ext uri="{FF2B5EF4-FFF2-40B4-BE49-F238E27FC236}">
                          <a16:creationId xmlns:a16="http://schemas.microsoft.com/office/drawing/2014/main" id="{1DA7AE9E-8266-8A68-4F8A-88F150AC5AFC}"/>
                        </a:ext>
                      </a:extLst>
                    </p:cNvPr>
                    <p:cNvSpPr txBox="1"/>
                    <p:nvPr/>
                  </p:nvSpPr>
                  <p:spPr>
                    <a:xfrm>
                      <a:off x="15520506" y="6904433"/>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9" name="文本框 8">
                      <a:extLst>
                        <a:ext uri="{FF2B5EF4-FFF2-40B4-BE49-F238E27FC236}">
                          <a16:creationId xmlns:a16="http://schemas.microsoft.com/office/drawing/2014/main" id="{3D4E7F87-8DF3-D8D0-C896-75A9B61F6486}"/>
                        </a:ext>
                      </a:extLst>
                    </p:cNvPr>
                    <p:cNvSpPr txBox="1">
                      <a:spLocks noRot="1" noChangeAspect="1" noMove="1" noResize="1" noEditPoints="1" noAdjustHandles="1" noChangeArrowheads="1" noChangeShapeType="1" noTextEdit="1"/>
                    </p:cNvSpPr>
                    <p:nvPr/>
                  </p:nvSpPr>
                  <p:spPr>
                    <a:xfrm>
                      <a:off x="15520506" y="6904433"/>
                      <a:ext cx="365807" cy="369333"/>
                    </a:xfrm>
                    <a:prstGeom prst="rect">
                      <a:avLst/>
                    </a:prstGeom>
                    <a:blipFill>
                      <a:blip r:embed="rId15"/>
                      <a:stretch>
                        <a:fillRect r="-47059"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EE4B388E-E995-D0FB-7453-9F470C9498E8}"/>
                        </a:ext>
                      </a:extLst>
                    </p:cNvPr>
                    <p:cNvSpPr txBox="1"/>
                    <p:nvPr/>
                  </p:nvSpPr>
                  <p:spPr>
                    <a:xfrm>
                      <a:off x="15814584" y="7702686"/>
                      <a:ext cx="365806" cy="369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0" name="文本框 9">
                      <a:extLst>
                        <a:ext uri="{FF2B5EF4-FFF2-40B4-BE49-F238E27FC236}">
                          <a16:creationId xmlns:a16="http://schemas.microsoft.com/office/drawing/2014/main" id="{38A3E4D4-906E-5F75-169A-A9D048AFBCDF}"/>
                        </a:ext>
                      </a:extLst>
                    </p:cNvPr>
                    <p:cNvSpPr txBox="1">
                      <a:spLocks noRot="1" noChangeAspect="1" noMove="1" noResize="1" noEditPoints="1" noAdjustHandles="1" noChangeArrowheads="1" noChangeShapeType="1" noTextEdit="1"/>
                    </p:cNvSpPr>
                    <p:nvPr/>
                  </p:nvSpPr>
                  <p:spPr>
                    <a:xfrm>
                      <a:off x="15814584" y="7702686"/>
                      <a:ext cx="365806" cy="369331"/>
                    </a:xfrm>
                    <a:prstGeom prst="rect">
                      <a:avLst/>
                    </a:prstGeom>
                    <a:blipFill>
                      <a:blip r:embed="rId16"/>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396C836E-38EB-C212-A05C-E0A7BBB1C8BB}"/>
                        </a:ext>
                      </a:extLst>
                    </p:cNvPr>
                    <p:cNvSpPr txBox="1"/>
                    <p:nvPr/>
                  </p:nvSpPr>
                  <p:spPr>
                    <a:xfrm>
                      <a:off x="14113488" y="7571547"/>
                      <a:ext cx="36580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 name="文本框 11">
                      <a:extLst>
                        <a:ext uri="{FF2B5EF4-FFF2-40B4-BE49-F238E27FC236}">
                          <a16:creationId xmlns:a16="http://schemas.microsoft.com/office/drawing/2014/main" id="{674F2DA5-FDF0-0A1D-8BF5-2F63583B5685}"/>
                        </a:ext>
                      </a:extLst>
                    </p:cNvPr>
                    <p:cNvSpPr txBox="1">
                      <a:spLocks noRot="1" noChangeAspect="1" noMove="1" noResize="1" noEditPoints="1" noAdjustHandles="1" noChangeArrowheads="1" noChangeShapeType="1" noTextEdit="1"/>
                    </p:cNvSpPr>
                    <p:nvPr/>
                  </p:nvSpPr>
                  <p:spPr>
                    <a:xfrm>
                      <a:off x="14113488" y="7571547"/>
                      <a:ext cx="365807" cy="369333"/>
                    </a:xfrm>
                    <a:prstGeom prst="rect">
                      <a:avLst/>
                    </a:prstGeom>
                    <a:blipFill>
                      <a:blip r:embed="rId17"/>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7" name="文本框 166">
                      <a:extLst>
                        <a:ext uri="{FF2B5EF4-FFF2-40B4-BE49-F238E27FC236}">
                          <a16:creationId xmlns:a16="http://schemas.microsoft.com/office/drawing/2014/main" id="{5E5CFFB8-5948-9246-EDD0-9DB42670738B}"/>
                        </a:ext>
                      </a:extLst>
                    </p:cNvPr>
                    <p:cNvSpPr txBox="1"/>
                    <p:nvPr/>
                  </p:nvSpPr>
                  <p:spPr>
                    <a:xfrm>
                      <a:off x="14197478" y="6676608"/>
                      <a:ext cx="428513" cy="643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3" name="文本框 12">
                      <a:extLst>
                        <a:ext uri="{FF2B5EF4-FFF2-40B4-BE49-F238E27FC236}">
                          <a16:creationId xmlns:a16="http://schemas.microsoft.com/office/drawing/2014/main" id="{8C20E1C7-280C-E03E-2F5D-9AFD78FEDE9F}"/>
                        </a:ext>
                      </a:extLst>
                    </p:cNvPr>
                    <p:cNvSpPr txBox="1">
                      <a:spLocks noRot="1" noChangeAspect="1" noMove="1" noResize="1" noEditPoints="1" noAdjustHandles="1" noChangeArrowheads="1" noChangeShapeType="1" noTextEdit="1"/>
                    </p:cNvSpPr>
                    <p:nvPr/>
                  </p:nvSpPr>
                  <p:spPr>
                    <a:xfrm>
                      <a:off x="14197478" y="6676608"/>
                      <a:ext cx="428513" cy="643488"/>
                    </a:xfrm>
                    <a:prstGeom prst="rect">
                      <a:avLst/>
                    </a:prstGeom>
                    <a:blipFill>
                      <a:blip r:embed="rId18"/>
                      <a:stretch>
                        <a:fillRect r="-3157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40" name="文本框 139">
                    <a:extLst>
                      <a:ext uri="{FF2B5EF4-FFF2-40B4-BE49-F238E27FC236}">
                        <a16:creationId xmlns:a16="http://schemas.microsoft.com/office/drawing/2014/main" id="{60379A76-2BFF-7C76-17D4-B49F6128F1CC}"/>
                      </a:ext>
                    </a:extLst>
                  </p:cNvPr>
                  <p:cNvSpPr txBox="1"/>
                  <p:nvPr/>
                </p:nvSpPr>
                <p:spPr>
                  <a:xfrm>
                    <a:off x="9106155" y="3927774"/>
                    <a:ext cx="1183466"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9" name="文本框 28">
                    <a:extLst>
                      <a:ext uri="{FF2B5EF4-FFF2-40B4-BE49-F238E27FC236}">
                        <a16:creationId xmlns:a16="http://schemas.microsoft.com/office/drawing/2014/main" id="{CD2C45D0-D14D-A524-3A4F-2C9A228CE654}"/>
                      </a:ext>
                    </a:extLst>
                  </p:cNvPr>
                  <p:cNvSpPr txBox="1">
                    <a:spLocks noRot="1" noChangeAspect="1" noMove="1" noResize="1" noEditPoints="1" noAdjustHandles="1" noChangeArrowheads="1" noChangeShapeType="1" noTextEdit="1"/>
                  </p:cNvSpPr>
                  <p:nvPr/>
                </p:nvSpPr>
                <p:spPr>
                  <a:xfrm>
                    <a:off x="9106155" y="3927774"/>
                    <a:ext cx="1183466" cy="369332"/>
                  </a:xfrm>
                  <a:prstGeom prst="rect">
                    <a:avLst/>
                  </a:prstGeom>
                  <a:blipFill>
                    <a:blip r:embed="rId19"/>
                    <a:stretch>
                      <a:fillRect b="-16667"/>
                    </a:stretch>
                  </a:blipFill>
                </p:spPr>
                <p:txBody>
                  <a:bodyPr/>
                  <a:lstStyle/>
                  <a:p>
                    <a:r>
                      <a:rPr lang="zh-CN" altLang="en-US">
                        <a:noFill/>
                      </a:rPr>
                      <a:t> </a:t>
                    </a:r>
                  </a:p>
                </p:txBody>
              </p:sp>
            </mc:Fallback>
          </mc:AlternateContent>
          <p:grpSp>
            <p:nvGrpSpPr>
              <p:cNvPr id="141" name="组合 140">
                <a:extLst>
                  <a:ext uri="{FF2B5EF4-FFF2-40B4-BE49-F238E27FC236}">
                    <a16:creationId xmlns:a16="http://schemas.microsoft.com/office/drawing/2014/main" id="{E8E4D2BF-7F3B-F6C4-602B-837A0587A755}"/>
                  </a:ext>
                </a:extLst>
              </p:cNvPr>
              <p:cNvGrpSpPr/>
              <p:nvPr/>
            </p:nvGrpSpPr>
            <p:grpSpPr>
              <a:xfrm>
                <a:off x="6769466" y="3251185"/>
                <a:ext cx="2291794" cy="1536778"/>
                <a:chOff x="8307960" y="2411875"/>
                <a:chExt cx="2291794" cy="1536778"/>
              </a:xfrm>
            </p:grpSpPr>
            <p:grpSp>
              <p:nvGrpSpPr>
                <p:cNvPr id="142" name="组合 141">
                  <a:extLst>
                    <a:ext uri="{FF2B5EF4-FFF2-40B4-BE49-F238E27FC236}">
                      <a16:creationId xmlns:a16="http://schemas.microsoft.com/office/drawing/2014/main" id="{32576C30-422C-F300-8CF4-CA8E11AA1C4A}"/>
                    </a:ext>
                  </a:extLst>
                </p:cNvPr>
                <p:cNvGrpSpPr/>
                <p:nvPr/>
              </p:nvGrpSpPr>
              <p:grpSpPr>
                <a:xfrm>
                  <a:off x="8605271" y="2411875"/>
                  <a:ext cx="1994483" cy="1536778"/>
                  <a:chOff x="7643784" y="6363235"/>
                  <a:chExt cx="3569435" cy="2764738"/>
                </a:xfrm>
              </p:grpSpPr>
              <p:grpSp>
                <p:nvGrpSpPr>
                  <p:cNvPr id="144" name="组合 143">
                    <a:extLst>
                      <a:ext uri="{FF2B5EF4-FFF2-40B4-BE49-F238E27FC236}">
                        <a16:creationId xmlns:a16="http://schemas.microsoft.com/office/drawing/2014/main" id="{CFDCE0D6-048C-5F86-5275-64C85B4F95DE}"/>
                      </a:ext>
                    </a:extLst>
                  </p:cNvPr>
                  <p:cNvGrpSpPr/>
                  <p:nvPr/>
                </p:nvGrpSpPr>
                <p:grpSpPr>
                  <a:xfrm>
                    <a:off x="7643784" y="6363235"/>
                    <a:ext cx="3569435" cy="2764738"/>
                    <a:chOff x="8346349" y="3474675"/>
                    <a:chExt cx="3569435" cy="2764738"/>
                  </a:xfrm>
                </p:grpSpPr>
                <p:grpSp>
                  <p:nvGrpSpPr>
                    <p:cNvPr id="150" name="组合 149">
                      <a:extLst>
                        <a:ext uri="{FF2B5EF4-FFF2-40B4-BE49-F238E27FC236}">
                          <a16:creationId xmlns:a16="http://schemas.microsoft.com/office/drawing/2014/main" id="{5AB99520-481B-D0D2-FE83-A91E81913DA9}"/>
                        </a:ext>
                      </a:extLst>
                    </p:cNvPr>
                    <p:cNvGrpSpPr/>
                    <p:nvPr/>
                  </p:nvGrpSpPr>
                  <p:grpSpPr>
                    <a:xfrm>
                      <a:off x="8346349" y="3834141"/>
                      <a:ext cx="3569435" cy="2405272"/>
                      <a:chOff x="492738" y="652667"/>
                      <a:chExt cx="3569435" cy="2405272"/>
                    </a:xfrm>
                  </p:grpSpPr>
                  <p:pic>
                    <p:nvPicPr>
                      <p:cNvPr id="154" name="图形 153" descr="用户">
                        <a:extLst>
                          <a:ext uri="{FF2B5EF4-FFF2-40B4-BE49-F238E27FC236}">
                            <a16:creationId xmlns:a16="http://schemas.microsoft.com/office/drawing/2014/main" id="{552364AA-3A20-971F-5E96-3F8FB97ABFD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07773" y="2339007"/>
                        <a:ext cx="718932" cy="718932"/>
                      </a:xfrm>
                      <a:prstGeom prst="rect">
                        <a:avLst/>
                      </a:prstGeom>
                    </p:spPr>
                  </p:pic>
                  <p:pic>
                    <p:nvPicPr>
                      <p:cNvPr id="155" name="图形 154" descr="用户">
                        <a:extLst>
                          <a:ext uri="{FF2B5EF4-FFF2-40B4-BE49-F238E27FC236}">
                            <a16:creationId xmlns:a16="http://schemas.microsoft.com/office/drawing/2014/main" id="{F4A313FC-6A6B-5321-4C89-E20379262EF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21195" y="652667"/>
                        <a:ext cx="718932" cy="718932"/>
                      </a:xfrm>
                      <a:prstGeom prst="rect">
                        <a:avLst/>
                      </a:prstGeom>
                    </p:spPr>
                  </p:pic>
                  <p:pic>
                    <p:nvPicPr>
                      <p:cNvPr id="156" name="图形 155" descr="用户">
                        <a:extLst>
                          <a:ext uri="{FF2B5EF4-FFF2-40B4-BE49-F238E27FC236}">
                            <a16:creationId xmlns:a16="http://schemas.microsoft.com/office/drawing/2014/main" id="{89DBDBB4-CD11-8508-EA40-F98B31D4400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343241" y="1719594"/>
                        <a:ext cx="718932" cy="718932"/>
                      </a:xfrm>
                      <a:prstGeom prst="rect">
                        <a:avLst/>
                      </a:prstGeom>
                    </p:spPr>
                  </p:pic>
                  <p:cxnSp>
                    <p:nvCxnSpPr>
                      <p:cNvPr id="157" name="直线连接符 156">
                        <a:extLst>
                          <a:ext uri="{FF2B5EF4-FFF2-40B4-BE49-F238E27FC236}">
                            <a16:creationId xmlns:a16="http://schemas.microsoft.com/office/drawing/2014/main" id="{2CC264CB-6C6C-8DD1-30D1-0454EFDE0A6D}"/>
                          </a:ext>
                        </a:extLst>
                      </p:cNvPr>
                      <p:cNvCxnSpPr>
                        <a:cxnSpLocks/>
                      </p:cNvCxnSpPr>
                      <p:nvPr/>
                    </p:nvCxnSpPr>
                    <p:spPr>
                      <a:xfrm flipH="1" flipV="1">
                        <a:off x="2813050" y="1974850"/>
                        <a:ext cx="548005" cy="120015"/>
                      </a:xfrm>
                      <a:prstGeom prst="line">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8" name="直线连接符 157">
                        <a:extLst>
                          <a:ext uri="{FF2B5EF4-FFF2-40B4-BE49-F238E27FC236}">
                            <a16:creationId xmlns:a16="http://schemas.microsoft.com/office/drawing/2014/main" id="{D7572192-703D-08ED-ACEB-3EF58FA31ACF}"/>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直线连接符 158">
                        <a:extLst>
                          <a:ext uri="{FF2B5EF4-FFF2-40B4-BE49-F238E27FC236}">
                            <a16:creationId xmlns:a16="http://schemas.microsoft.com/office/drawing/2014/main" id="{275EA269-8CB1-AA08-387F-2DD69DEBFE81}"/>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0" name="文本框 159">
                        <a:extLst>
                          <a:ext uri="{FF2B5EF4-FFF2-40B4-BE49-F238E27FC236}">
                            <a16:creationId xmlns:a16="http://schemas.microsoft.com/office/drawing/2014/main" id="{7F2F749F-9160-9AA1-A688-9CB241A12570}"/>
                          </a:ext>
                        </a:extLst>
                      </p:cNvPr>
                      <p:cNvSpPr txBox="1"/>
                      <p:nvPr/>
                    </p:nvSpPr>
                    <p:spPr>
                      <a:xfrm>
                        <a:off x="492738" y="1556155"/>
                        <a:ext cx="542992" cy="609075"/>
                      </a:xfrm>
                      <a:prstGeom prst="rect">
                        <a:avLst/>
                      </a:prstGeom>
                      <a:noFill/>
                    </p:spPr>
                    <p:txBody>
                      <a:bodyPr wrap="square" rtlCol="0">
                        <a:spAutoFit/>
                      </a:bodyPr>
                      <a:lstStyle/>
                      <a:p>
                        <a:r>
                          <a:rPr lang="en-US" altLang="zh-CN" sz="1600" b="1" dirty="0">
                            <a:solidFill>
                              <a:srgbClr val="7D2883"/>
                            </a:solidFill>
                          </a:rPr>
                          <a:t>...</a:t>
                        </a:r>
                      </a:p>
                    </p:txBody>
                  </p:sp>
                  <p:cxnSp>
                    <p:nvCxnSpPr>
                      <p:cNvPr id="161" name="直线连接符 19">
                        <a:extLst>
                          <a:ext uri="{FF2B5EF4-FFF2-40B4-BE49-F238E27FC236}">
                            <a16:creationId xmlns:a16="http://schemas.microsoft.com/office/drawing/2014/main" id="{0A1E40C0-D130-63E9-C740-7B2C434F77A8}"/>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51" name="图形 150" descr="用户">
                      <a:extLst>
                        <a:ext uri="{FF2B5EF4-FFF2-40B4-BE49-F238E27FC236}">
                          <a16:creationId xmlns:a16="http://schemas.microsoft.com/office/drawing/2014/main" id="{50DD68D4-4FBF-2710-53C3-842E636CFB9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196852" y="4180612"/>
                      <a:ext cx="718932" cy="718932"/>
                    </a:xfrm>
                    <a:prstGeom prst="rect">
                      <a:avLst/>
                    </a:prstGeom>
                  </p:spPr>
                </p:pic>
                <p:pic>
                  <p:nvPicPr>
                    <p:cNvPr id="152" name="图形 151" descr="用户">
                      <a:extLst>
                        <a:ext uri="{FF2B5EF4-FFF2-40B4-BE49-F238E27FC236}">
                          <a16:creationId xmlns:a16="http://schemas.microsoft.com/office/drawing/2014/main" id="{ECCF197C-608A-E746-B3CA-B10DC9922DC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21731" y="3474675"/>
                      <a:ext cx="718932" cy="718932"/>
                    </a:xfrm>
                    <a:prstGeom prst="rect">
                      <a:avLst/>
                    </a:prstGeom>
                  </p:spPr>
                </p:pic>
                <p:cxnSp>
                  <p:nvCxnSpPr>
                    <p:cNvPr id="153" name="曲线连接符 152">
                      <a:extLst>
                        <a:ext uri="{FF2B5EF4-FFF2-40B4-BE49-F238E27FC236}">
                          <a16:creationId xmlns:a16="http://schemas.microsoft.com/office/drawing/2014/main" id="{3E9F5ACC-ADF9-12BC-96DD-E8C93C6C8732}"/>
                        </a:ext>
                      </a:extLst>
                    </p:cNvPr>
                    <p:cNvCxnSpPr>
                      <a:endCxn id="152" idx="2"/>
                    </p:cNvCxnSpPr>
                    <p:nvPr/>
                  </p:nvCxnSpPr>
                  <p:spPr>
                    <a:xfrm rot="10800000">
                      <a:off x="10581198" y="4193607"/>
                      <a:ext cx="633469" cy="368650"/>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7A8D073A-5473-C9D5-CDB5-03D1FB336F36}"/>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34" name="文本框 33">
                        <a:extLst>
                          <a:ext uri="{FF2B5EF4-FFF2-40B4-BE49-F238E27FC236}">
                            <a16:creationId xmlns:a16="http://schemas.microsoft.com/office/drawing/2014/main" id="{8A0C6568-BE3F-340C-2DCB-79EBEC941BF7}"/>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0"/>
                        <a:stretch>
                          <a:fillRect r="-41176" b="-6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6C3450FD-9D82-9BF0-A1EC-A4FD6534F5D3}"/>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35" name="文本框 34">
                        <a:extLst>
                          <a:ext uri="{FF2B5EF4-FFF2-40B4-BE49-F238E27FC236}">
                            <a16:creationId xmlns:a16="http://schemas.microsoft.com/office/drawing/2014/main" id="{03E1504B-B188-2D17-388B-67769FA466BA}"/>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1"/>
                        <a:stretch>
                          <a:fillRect r="-38889"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3844C791-0D99-B4D6-F334-B4FF891E7B80}"/>
                          </a:ext>
                        </a:extLst>
                      </p:cNvPr>
                      <p:cNvSpPr txBox="1"/>
                      <p:nvPr/>
                    </p:nvSpPr>
                    <p:spPr>
                      <a:xfrm>
                        <a:off x="9978384" y="805865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36" name="文本框 35">
                        <a:extLst>
                          <a:ext uri="{FF2B5EF4-FFF2-40B4-BE49-F238E27FC236}">
                            <a16:creationId xmlns:a16="http://schemas.microsoft.com/office/drawing/2014/main" id="{6506A3A5-809E-7100-5F9A-C44D091E7059}"/>
                          </a:ext>
                        </a:extLst>
                      </p:cNvPr>
                      <p:cNvSpPr txBox="1">
                        <a:spLocks noRot="1" noChangeAspect="1" noMove="1" noResize="1" noEditPoints="1" noAdjustHandles="1" noChangeArrowheads="1" noChangeShapeType="1" noTextEdit="1"/>
                      </p:cNvSpPr>
                      <p:nvPr/>
                    </p:nvSpPr>
                    <p:spPr>
                      <a:xfrm>
                        <a:off x="9978384" y="8058653"/>
                        <a:ext cx="365805" cy="369332"/>
                      </a:xfrm>
                      <a:prstGeom prst="rect">
                        <a:avLst/>
                      </a:prstGeom>
                      <a:blipFill>
                        <a:blip r:embed="rId22"/>
                        <a:stretch>
                          <a:fillRect r="-41176" b="-7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76348C25-415F-0617-8000-FA9917C49C91}"/>
                          </a:ext>
                        </a:extLst>
                      </p:cNvPr>
                      <p:cNvSpPr txBox="1"/>
                      <p:nvPr/>
                    </p:nvSpPr>
                    <p:spPr>
                      <a:xfrm>
                        <a:off x="8444680" y="785146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7689E94-CAA0-C6B5-ACA3-0CCAACAC6CD3}"/>
                          </a:ext>
                        </a:extLst>
                      </p:cNvPr>
                      <p:cNvSpPr txBox="1">
                        <a:spLocks noRot="1" noChangeAspect="1" noMove="1" noResize="1" noEditPoints="1" noAdjustHandles="1" noChangeArrowheads="1" noChangeShapeType="1" noTextEdit="1"/>
                      </p:cNvSpPr>
                      <p:nvPr/>
                    </p:nvSpPr>
                    <p:spPr>
                      <a:xfrm>
                        <a:off x="8444680" y="7851463"/>
                        <a:ext cx="365805" cy="369332"/>
                      </a:xfrm>
                      <a:prstGeom prst="rect">
                        <a:avLst/>
                      </a:prstGeom>
                      <a:blipFill>
                        <a:blip r:embed="rId23"/>
                        <a:stretch>
                          <a:fillRect r="-41176" b="-6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AFA6669B-07FF-75E2-1B01-23A7C6F934EB}"/>
                          </a:ext>
                        </a:extLst>
                      </p:cNvPr>
                      <p:cNvSpPr txBox="1"/>
                      <p:nvPr/>
                    </p:nvSpPr>
                    <p:spPr>
                      <a:xfrm>
                        <a:off x="8643900" y="6900490"/>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38" name="文本框 37">
                        <a:extLst>
                          <a:ext uri="{FF2B5EF4-FFF2-40B4-BE49-F238E27FC236}">
                            <a16:creationId xmlns:a16="http://schemas.microsoft.com/office/drawing/2014/main" id="{037F4EB5-3191-AA89-76E1-3291CC778D22}"/>
                          </a:ext>
                        </a:extLst>
                      </p:cNvPr>
                      <p:cNvSpPr txBox="1">
                        <a:spLocks noRot="1" noChangeAspect="1" noMove="1" noResize="1" noEditPoints="1" noAdjustHandles="1" noChangeArrowheads="1" noChangeShapeType="1" noTextEdit="1"/>
                      </p:cNvSpPr>
                      <p:nvPr/>
                    </p:nvSpPr>
                    <p:spPr>
                      <a:xfrm>
                        <a:off x="8643900" y="6900490"/>
                        <a:ext cx="370934" cy="369332"/>
                      </a:xfrm>
                      <a:prstGeom prst="rect">
                        <a:avLst/>
                      </a:prstGeom>
                      <a:blipFill>
                        <a:blip r:embed="rId24"/>
                        <a:stretch>
                          <a:fillRect r="-47059" b="-7058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0A4F8F5C-7687-F4C0-E862-93ADE1D3A29C}"/>
                        </a:ext>
                      </a:extLst>
                    </p:cNvPr>
                    <p:cNvSpPr txBox="1"/>
                    <p:nvPr/>
                  </p:nvSpPr>
                  <p:spPr>
                    <a:xfrm>
                      <a:off x="8307960" y="3105739"/>
                      <a:ext cx="414024" cy="369332"/>
                    </a:xfrm>
                    <a:prstGeom prst="rect">
                      <a:avLst/>
                    </a:prstGeom>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xmlns="">
                <p:sp>
                  <p:nvSpPr>
                    <p:cNvPr id="101" name="文本框 100">
                      <a:extLst>
                        <a:ext uri="{FF2B5EF4-FFF2-40B4-BE49-F238E27FC236}">
                          <a16:creationId xmlns:a16="http://schemas.microsoft.com/office/drawing/2014/main" id="{39E3E3C8-398D-237B-D6D3-03035A335106}"/>
                        </a:ext>
                      </a:extLst>
                    </p:cNvPr>
                    <p:cNvSpPr txBox="1">
                      <a:spLocks noRot="1" noChangeAspect="1" noMove="1" noResize="1" noEditPoints="1" noAdjustHandles="1" noChangeArrowheads="1" noChangeShapeType="1" noTextEdit="1"/>
                    </p:cNvSpPr>
                    <p:nvPr/>
                  </p:nvSpPr>
                  <p:spPr>
                    <a:xfrm>
                      <a:off x="8307960" y="3105739"/>
                      <a:ext cx="414024" cy="369332"/>
                    </a:xfrm>
                    <a:prstGeom prst="rect">
                      <a:avLst/>
                    </a:prstGeom>
                    <a:blipFill>
                      <a:blip r:embed="rId30"/>
                      <a:stretch>
                        <a:fillRect b="-20000"/>
                      </a:stretch>
                    </a:blipFill>
                  </p:spPr>
                  <p:txBody>
                    <a:bodyPr/>
                    <a:lstStyle/>
                    <a:p>
                      <a:r>
                        <a:rPr lang="zh-CN" altLang="en-US">
                          <a:noFill/>
                        </a:rPr>
                        <a:t> </a:t>
                      </a:r>
                    </a:p>
                  </p:txBody>
                </p:sp>
              </mc:Fallback>
            </mc:AlternateContent>
          </p:grpSp>
        </p:grpSp>
        <p:grpSp>
          <p:nvGrpSpPr>
            <p:cNvPr id="76" name="组合 75">
              <a:extLst>
                <a:ext uri="{FF2B5EF4-FFF2-40B4-BE49-F238E27FC236}">
                  <a16:creationId xmlns:a16="http://schemas.microsoft.com/office/drawing/2014/main" id="{73105DD6-850E-F6E0-A4E2-4ED1DBF31374}"/>
                </a:ext>
              </a:extLst>
            </p:cNvPr>
            <p:cNvGrpSpPr/>
            <p:nvPr/>
          </p:nvGrpSpPr>
          <p:grpSpPr>
            <a:xfrm>
              <a:off x="7956755" y="3869278"/>
              <a:ext cx="301119" cy="435171"/>
              <a:chOff x="1167192" y="4298115"/>
              <a:chExt cx="491136" cy="806644"/>
            </a:xfrm>
          </p:grpSpPr>
          <p:grpSp>
            <p:nvGrpSpPr>
              <p:cNvPr id="110" name="图形 4">
                <a:extLst>
                  <a:ext uri="{FF2B5EF4-FFF2-40B4-BE49-F238E27FC236}">
                    <a16:creationId xmlns:a16="http://schemas.microsoft.com/office/drawing/2014/main" id="{3C5B0F9E-73AD-531D-9505-F58517EC4231}"/>
                  </a:ext>
                </a:extLst>
              </p:cNvPr>
              <p:cNvGrpSpPr/>
              <p:nvPr/>
            </p:nvGrpSpPr>
            <p:grpSpPr>
              <a:xfrm>
                <a:off x="1167192" y="4814439"/>
                <a:ext cx="491136" cy="290320"/>
                <a:chOff x="7619636" y="647566"/>
                <a:chExt cx="418962" cy="247656"/>
              </a:xfrm>
            </p:grpSpPr>
            <p:sp>
              <p:nvSpPr>
                <p:cNvPr id="112" name="任意形状 107">
                  <a:extLst>
                    <a:ext uri="{FF2B5EF4-FFF2-40B4-BE49-F238E27FC236}">
                      <a16:creationId xmlns:a16="http://schemas.microsoft.com/office/drawing/2014/main" id="{96CA5CBF-68AA-0691-084A-F52A98A4DFF0}"/>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13" name="任意形状 108">
                  <a:extLst>
                    <a:ext uri="{FF2B5EF4-FFF2-40B4-BE49-F238E27FC236}">
                      <a16:creationId xmlns:a16="http://schemas.microsoft.com/office/drawing/2014/main" id="{7D8C368E-CC82-640B-40F0-17EE588435E4}"/>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14" name="任意形状 109">
                  <a:extLst>
                    <a:ext uri="{FF2B5EF4-FFF2-40B4-BE49-F238E27FC236}">
                      <a16:creationId xmlns:a16="http://schemas.microsoft.com/office/drawing/2014/main" id="{F970A75D-FACE-1D05-A0B5-FA6B3AE9F682}"/>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15" name="任意形状 110">
                  <a:extLst>
                    <a:ext uri="{FF2B5EF4-FFF2-40B4-BE49-F238E27FC236}">
                      <a16:creationId xmlns:a16="http://schemas.microsoft.com/office/drawing/2014/main" id="{C1495573-5C5F-A7D1-F660-13B09AF638C5}"/>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16" name="任意形状 111">
                  <a:extLst>
                    <a:ext uri="{FF2B5EF4-FFF2-40B4-BE49-F238E27FC236}">
                      <a16:creationId xmlns:a16="http://schemas.microsoft.com/office/drawing/2014/main" id="{5F114DA6-BC53-2030-D710-3FD4A785000B}"/>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17" name="任意形状 112">
                  <a:extLst>
                    <a:ext uri="{FF2B5EF4-FFF2-40B4-BE49-F238E27FC236}">
                      <a16:creationId xmlns:a16="http://schemas.microsoft.com/office/drawing/2014/main" id="{422B7CF7-FF8C-2CDA-B35E-74506FCA507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18" name="任意形状 113">
                  <a:extLst>
                    <a:ext uri="{FF2B5EF4-FFF2-40B4-BE49-F238E27FC236}">
                      <a16:creationId xmlns:a16="http://schemas.microsoft.com/office/drawing/2014/main" id="{32F809EA-7F5A-65A5-7C51-902469272A3B}"/>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19" name="任意形状 114">
                  <a:extLst>
                    <a:ext uri="{FF2B5EF4-FFF2-40B4-BE49-F238E27FC236}">
                      <a16:creationId xmlns:a16="http://schemas.microsoft.com/office/drawing/2014/main" id="{0820521B-4C16-5424-6912-C1F9BC9A67F7}"/>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20" name="任意形状 115">
                  <a:extLst>
                    <a:ext uri="{FF2B5EF4-FFF2-40B4-BE49-F238E27FC236}">
                      <a16:creationId xmlns:a16="http://schemas.microsoft.com/office/drawing/2014/main" id="{C43FD00C-529B-A983-3408-0DD26D2CB60D}"/>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21" name="任意形状 116">
                  <a:extLst>
                    <a:ext uri="{FF2B5EF4-FFF2-40B4-BE49-F238E27FC236}">
                      <a16:creationId xmlns:a16="http://schemas.microsoft.com/office/drawing/2014/main" id="{9E213334-EB8F-071D-17BB-9C3828CF41A7}"/>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22" name="任意形状 117">
                  <a:extLst>
                    <a:ext uri="{FF2B5EF4-FFF2-40B4-BE49-F238E27FC236}">
                      <a16:creationId xmlns:a16="http://schemas.microsoft.com/office/drawing/2014/main" id="{5E53DAD9-3F9E-08F5-3C1E-9698A5C20501}"/>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23" name="任意形状 118">
                  <a:extLst>
                    <a:ext uri="{FF2B5EF4-FFF2-40B4-BE49-F238E27FC236}">
                      <a16:creationId xmlns:a16="http://schemas.microsoft.com/office/drawing/2014/main" id="{E1FEA08F-2466-7BEF-8C7D-40F3BA7143B9}"/>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25" name="任意形状 119">
                  <a:extLst>
                    <a:ext uri="{FF2B5EF4-FFF2-40B4-BE49-F238E27FC236}">
                      <a16:creationId xmlns:a16="http://schemas.microsoft.com/office/drawing/2014/main" id="{3B57AF12-6EE8-2AEE-A82A-94E88B091242}"/>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27" name="任意形状 120">
                  <a:extLst>
                    <a:ext uri="{FF2B5EF4-FFF2-40B4-BE49-F238E27FC236}">
                      <a16:creationId xmlns:a16="http://schemas.microsoft.com/office/drawing/2014/main" id="{CA03576F-35D0-9970-763C-E1DACA08B683}"/>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28" name="任意形状 121">
                  <a:extLst>
                    <a:ext uri="{FF2B5EF4-FFF2-40B4-BE49-F238E27FC236}">
                      <a16:creationId xmlns:a16="http://schemas.microsoft.com/office/drawing/2014/main" id="{F7BFA181-7268-66C7-1064-8DCB61880F8F}"/>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29" name="任意形状 122">
                  <a:extLst>
                    <a:ext uri="{FF2B5EF4-FFF2-40B4-BE49-F238E27FC236}">
                      <a16:creationId xmlns:a16="http://schemas.microsoft.com/office/drawing/2014/main" id="{00284C93-34CB-81CF-AD64-322F5F88B1EA}"/>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30" name="任意形状 123">
                  <a:extLst>
                    <a:ext uri="{FF2B5EF4-FFF2-40B4-BE49-F238E27FC236}">
                      <a16:creationId xmlns:a16="http://schemas.microsoft.com/office/drawing/2014/main" id="{AE7C1C2E-2B05-2270-7AB0-52ECB3909476}"/>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31" name="任意形状 124">
                  <a:extLst>
                    <a:ext uri="{FF2B5EF4-FFF2-40B4-BE49-F238E27FC236}">
                      <a16:creationId xmlns:a16="http://schemas.microsoft.com/office/drawing/2014/main" id="{1B14BAC5-4DFB-3810-0749-5C37F312DE48}"/>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32" name="任意形状 125">
                  <a:extLst>
                    <a:ext uri="{FF2B5EF4-FFF2-40B4-BE49-F238E27FC236}">
                      <a16:creationId xmlns:a16="http://schemas.microsoft.com/office/drawing/2014/main" id="{2388F250-D906-BAF6-033C-FD924CF675A1}"/>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33" name="任意形状 126">
                  <a:extLst>
                    <a:ext uri="{FF2B5EF4-FFF2-40B4-BE49-F238E27FC236}">
                      <a16:creationId xmlns:a16="http://schemas.microsoft.com/office/drawing/2014/main" id="{6FAAC52A-28FD-A29F-ACA1-D4414052140B}"/>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34" name="任意形状 127">
                  <a:extLst>
                    <a:ext uri="{FF2B5EF4-FFF2-40B4-BE49-F238E27FC236}">
                      <a16:creationId xmlns:a16="http://schemas.microsoft.com/office/drawing/2014/main" id="{6C5D9FEB-5BA7-5E4D-6EA8-9B23710CF52A}"/>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35" name="任意形状 128">
                  <a:extLst>
                    <a:ext uri="{FF2B5EF4-FFF2-40B4-BE49-F238E27FC236}">
                      <a16:creationId xmlns:a16="http://schemas.microsoft.com/office/drawing/2014/main" id="{BAAEDABB-4505-0F6D-0D25-C81D0F422752}"/>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36" name="任意形状 129">
                  <a:extLst>
                    <a:ext uri="{FF2B5EF4-FFF2-40B4-BE49-F238E27FC236}">
                      <a16:creationId xmlns:a16="http://schemas.microsoft.com/office/drawing/2014/main" id="{316C0D76-0940-84DF-2F88-888C0E379497}"/>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37" name="任意形状 130">
                  <a:extLst>
                    <a:ext uri="{FF2B5EF4-FFF2-40B4-BE49-F238E27FC236}">
                      <a16:creationId xmlns:a16="http://schemas.microsoft.com/office/drawing/2014/main" id="{A78A7C37-0976-C0A0-8A51-DF273D95BA8A}"/>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38" name="任意形状 131">
                  <a:extLst>
                    <a:ext uri="{FF2B5EF4-FFF2-40B4-BE49-F238E27FC236}">
                      <a16:creationId xmlns:a16="http://schemas.microsoft.com/office/drawing/2014/main" id="{8804E851-8CE6-0C51-0FC5-452D5116461D}"/>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11" name="图片 110">
                <a:extLst>
                  <a:ext uri="{FF2B5EF4-FFF2-40B4-BE49-F238E27FC236}">
                    <a16:creationId xmlns:a16="http://schemas.microsoft.com/office/drawing/2014/main" id="{B4BB74B0-9732-0A46-C4C4-7800C2302255}"/>
                  </a:ext>
                </a:extLst>
              </p:cNvPr>
              <p:cNvPicPr>
                <a:picLocks noChangeAspect="1"/>
              </p:cNvPicPr>
              <p:nvPr/>
            </p:nvPicPr>
            <p:blipFill>
              <a:blip r:embed="rId31"/>
              <a:stretch>
                <a:fillRect/>
              </a:stretch>
            </p:blipFill>
            <p:spPr>
              <a:xfrm>
                <a:off x="1167192" y="4298115"/>
                <a:ext cx="488203" cy="488203"/>
              </a:xfrm>
              <a:prstGeom prst="rect">
                <a:avLst/>
              </a:prstGeom>
            </p:spPr>
          </p:pic>
        </p:grpSp>
        <p:grpSp>
          <p:nvGrpSpPr>
            <p:cNvPr id="81" name="组合 80">
              <a:extLst>
                <a:ext uri="{FF2B5EF4-FFF2-40B4-BE49-F238E27FC236}">
                  <a16:creationId xmlns:a16="http://schemas.microsoft.com/office/drawing/2014/main" id="{C628B638-945A-7EA7-541B-F473DE947FD0}"/>
                </a:ext>
              </a:extLst>
            </p:cNvPr>
            <p:cNvGrpSpPr/>
            <p:nvPr/>
          </p:nvGrpSpPr>
          <p:grpSpPr>
            <a:xfrm>
              <a:off x="10947538" y="3866915"/>
              <a:ext cx="301119" cy="435171"/>
              <a:chOff x="1167192" y="4298115"/>
              <a:chExt cx="491136" cy="806644"/>
            </a:xfrm>
          </p:grpSpPr>
          <p:grpSp>
            <p:nvGrpSpPr>
              <p:cNvPr id="82" name="图形 4">
                <a:extLst>
                  <a:ext uri="{FF2B5EF4-FFF2-40B4-BE49-F238E27FC236}">
                    <a16:creationId xmlns:a16="http://schemas.microsoft.com/office/drawing/2014/main" id="{7E7EB0A0-B526-473E-C745-E80BBE4D023D}"/>
                  </a:ext>
                </a:extLst>
              </p:cNvPr>
              <p:cNvGrpSpPr/>
              <p:nvPr/>
            </p:nvGrpSpPr>
            <p:grpSpPr>
              <a:xfrm>
                <a:off x="1167192" y="4814439"/>
                <a:ext cx="491136" cy="290320"/>
                <a:chOff x="7619636" y="647566"/>
                <a:chExt cx="418962" cy="247656"/>
              </a:xfrm>
            </p:grpSpPr>
            <p:sp>
              <p:nvSpPr>
                <p:cNvPr id="84" name="任意形状 107">
                  <a:extLst>
                    <a:ext uri="{FF2B5EF4-FFF2-40B4-BE49-F238E27FC236}">
                      <a16:creationId xmlns:a16="http://schemas.microsoft.com/office/drawing/2014/main" id="{19514C9F-2930-F501-6EDC-4F8F07FFFB40}"/>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85" name="任意形状 108">
                  <a:extLst>
                    <a:ext uri="{FF2B5EF4-FFF2-40B4-BE49-F238E27FC236}">
                      <a16:creationId xmlns:a16="http://schemas.microsoft.com/office/drawing/2014/main" id="{154E20C3-90E8-8614-0ECA-666F8B2D2E4F}"/>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86" name="任意形状 109">
                  <a:extLst>
                    <a:ext uri="{FF2B5EF4-FFF2-40B4-BE49-F238E27FC236}">
                      <a16:creationId xmlns:a16="http://schemas.microsoft.com/office/drawing/2014/main" id="{36973F88-B164-FFCC-783A-780E1104CC98}"/>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87" name="任意形状 110">
                  <a:extLst>
                    <a:ext uri="{FF2B5EF4-FFF2-40B4-BE49-F238E27FC236}">
                      <a16:creationId xmlns:a16="http://schemas.microsoft.com/office/drawing/2014/main" id="{44AC18BB-408D-D2E3-3CC0-F9DDCB8A71B6}"/>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88" name="任意形状 111">
                  <a:extLst>
                    <a:ext uri="{FF2B5EF4-FFF2-40B4-BE49-F238E27FC236}">
                      <a16:creationId xmlns:a16="http://schemas.microsoft.com/office/drawing/2014/main" id="{E6615929-A37F-D2BF-380A-B5B36F42E30C}"/>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89" name="任意形状 112">
                  <a:extLst>
                    <a:ext uri="{FF2B5EF4-FFF2-40B4-BE49-F238E27FC236}">
                      <a16:creationId xmlns:a16="http://schemas.microsoft.com/office/drawing/2014/main" id="{9F209127-DA35-779F-4EF5-01E73F5150CB}"/>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90" name="任意形状 113">
                  <a:extLst>
                    <a:ext uri="{FF2B5EF4-FFF2-40B4-BE49-F238E27FC236}">
                      <a16:creationId xmlns:a16="http://schemas.microsoft.com/office/drawing/2014/main" id="{760230D6-4BBA-7B98-5F85-480E40261445}"/>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91" name="任意形状 114">
                  <a:extLst>
                    <a:ext uri="{FF2B5EF4-FFF2-40B4-BE49-F238E27FC236}">
                      <a16:creationId xmlns:a16="http://schemas.microsoft.com/office/drawing/2014/main" id="{49CC4B9B-7094-E0AD-6DE2-68579D5D4429}"/>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92" name="任意形状 115">
                  <a:extLst>
                    <a:ext uri="{FF2B5EF4-FFF2-40B4-BE49-F238E27FC236}">
                      <a16:creationId xmlns:a16="http://schemas.microsoft.com/office/drawing/2014/main" id="{29BC85AC-4C32-D7A1-17DC-36515894509A}"/>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93" name="任意形状 116">
                  <a:extLst>
                    <a:ext uri="{FF2B5EF4-FFF2-40B4-BE49-F238E27FC236}">
                      <a16:creationId xmlns:a16="http://schemas.microsoft.com/office/drawing/2014/main" id="{6A8F8EFB-6F82-E227-078C-2241912DB39E}"/>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94" name="任意形状 117">
                  <a:extLst>
                    <a:ext uri="{FF2B5EF4-FFF2-40B4-BE49-F238E27FC236}">
                      <a16:creationId xmlns:a16="http://schemas.microsoft.com/office/drawing/2014/main" id="{DAE9186B-1C2F-93B2-0C26-CCA5FBA39B0E}"/>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95" name="任意形状 118">
                  <a:extLst>
                    <a:ext uri="{FF2B5EF4-FFF2-40B4-BE49-F238E27FC236}">
                      <a16:creationId xmlns:a16="http://schemas.microsoft.com/office/drawing/2014/main" id="{B7F21377-5B90-E28A-9BD7-F21B3BC30569}"/>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96" name="任意形状 119">
                  <a:extLst>
                    <a:ext uri="{FF2B5EF4-FFF2-40B4-BE49-F238E27FC236}">
                      <a16:creationId xmlns:a16="http://schemas.microsoft.com/office/drawing/2014/main" id="{C7508C91-380D-601D-63B0-7638A8513B63}"/>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97" name="任意形状 120">
                  <a:extLst>
                    <a:ext uri="{FF2B5EF4-FFF2-40B4-BE49-F238E27FC236}">
                      <a16:creationId xmlns:a16="http://schemas.microsoft.com/office/drawing/2014/main" id="{2A88D94D-6DDD-C595-D936-88AB8E1586F3}"/>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98" name="任意形状 121">
                  <a:extLst>
                    <a:ext uri="{FF2B5EF4-FFF2-40B4-BE49-F238E27FC236}">
                      <a16:creationId xmlns:a16="http://schemas.microsoft.com/office/drawing/2014/main" id="{08CED7F6-5525-0CEF-1C1C-133D6705850C}"/>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99" name="任意形状 122">
                  <a:extLst>
                    <a:ext uri="{FF2B5EF4-FFF2-40B4-BE49-F238E27FC236}">
                      <a16:creationId xmlns:a16="http://schemas.microsoft.com/office/drawing/2014/main" id="{D0C1947B-2C0F-028E-6765-32BE74FBDC43}"/>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00" name="任意形状 123">
                  <a:extLst>
                    <a:ext uri="{FF2B5EF4-FFF2-40B4-BE49-F238E27FC236}">
                      <a16:creationId xmlns:a16="http://schemas.microsoft.com/office/drawing/2014/main" id="{F4F856FF-FC24-136D-16C5-1DD164A46022}"/>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02" name="任意形状 124">
                  <a:extLst>
                    <a:ext uri="{FF2B5EF4-FFF2-40B4-BE49-F238E27FC236}">
                      <a16:creationId xmlns:a16="http://schemas.microsoft.com/office/drawing/2014/main" id="{0F6B1ABC-670E-53B7-7B26-DF30566FBBDC}"/>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03" name="任意形状 125">
                  <a:extLst>
                    <a:ext uri="{FF2B5EF4-FFF2-40B4-BE49-F238E27FC236}">
                      <a16:creationId xmlns:a16="http://schemas.microsoft.com/office/drawing/2014/main" id="{3E432C26-3360-E3AE-7195-749429596EDB}"/>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04" name="任意形状 126">
                  <a:extLst>
                    <a:ext uri="{FF2B5EF4-FFF2-40B4-BE49-F238E27FC236}">
                      <a16:creationId xmlns:a16="http://schemas.microsoft.com/office/drawing/2014/main" id="{B3FB22CE-6F6A-07A7-7A27-EBCA00F236FE}"/>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05" name="任意形状 127">
                  <a:extLst>
                    <a:ext uri="{FF2B5EF4-FFF2-40B4-BE49-F238E27FC236}">
                      <a16:creationId xmlns:a16="http://schemas.microsoft.com/office/drawing/2014/main" id="{0D1F51C3-1794-8B0D-C61E-695B09C40D29}"/>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06" name="任意形状 128">
                  <a:extLst>
                    <a:ext uri="{FF2B5EF4-FFF2-40B4-BE49-F238E27FC236}">
                      <a16:creationId xmlns:a16="http://schemas.microsoft.com/office/drawing/2014/main" id="{CA09D6A6-370E-374B-B545-26255DCC0E08}"/>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07" name="任意形状 129">
                  <a:extLst>
                    <a:ext uri="{FF2B5EF4-FFF2-40B4-BE49-F238E27FC236}">
                      <a16:creationId xmlns:a16="http://schemas.microsoft.com/office/drawing/2014/main" id="{4CFA47AE-D262-9300-638F-E899B20D92B2}"/>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08" name="任意形状 130">
                  <a:extLst>
                    <a:ext uri="{FF2B5EF4-FFF2-40B4-BE49-F238E27FC236}">
                      <a16:creationId xmlns:a16="http://schemas.microsoft.com/office/drawing/2014/main" id="{9236ABC9-34A3-A12B-08FE-27D560391374}"/>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09" name="任意形状 131">
                  <a:extLst>
                    <a:ext uri="{FF2B5EF4-FFF2-40B4-BE49-F238E27FC236}">
                      <a16:creationId xmlns:a16="http://schemas.microsoft.com/office/drawing/2014/main" id="{BCD5DECC-11E2-88E0-5CD2-D066DBFCB647}"/>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83" name="图片 82">
                <a:extLst>
                  <a:ext uri="{FF2B5EF4-FFF2-40B4-BE49-F238E27FC236}">
                    <a16:creationId xmlns:a16="http://schemas.microsoft.com/office/drawing/2014/main" id="{BC945532-3312-2B88-1635-DD226AF276AF}"/>
                  </a:ext>
                </a:extLst>
              </p:cNvPr>
              <p:cNvPicPr>
                <a:picLocks noChangeAspect="1"/>
              </p:cNvPicPr>
              <p:nvPr/>
            </p:nvPicPr>
            <p:blipFill>
              <a:blip r:embed="rId31"/>
              <a:stretch>
                <a:fillRect/>
              </a:stretch>
            </p:blipFill>
            <p:spPr>
              <a:xfrm>
                <a:off x="1167192" y="4298115"/>
                <a:ext cx="488203" cy="488203"/>
              </a:xfrm>
              <a:prstGeom prst="rect">
                <a:avLst/>
              </a:prstGeom>
            </p:spPr>
          </p:pic>
        </p:grpSp>
      </p:grpSp>
      <p:grpSp>
        <p:nvGrpSpPr>
          <p:cNvPr id="209" name="组合 208">
            <a:extLst>
              <a:ext uri="{FF2B5EF4-FFF2-40B4-BE49-F238E27FC236}">
                <a16:creationId xmlns:a16="http://schemas.microsoft.com/office/drawing/2014/main" id="{57D22283-C2C4-A767-064D-42D9E5B24449}"/>
              </a:ext>
            </a:extLst>
          </p:cNvPr>
          <p:cNvGrpSpPr/>
          <p:nvPr/>
        </p:nvGrpSpPr>
        <p:grpSpPr>
          <a:xfrm>
            <a:off x="7810898" y="2396788"/>
            <a:ext cx="3641130" cy="2764738"/>
            <a:chOff x="7810898" y="2396788"/>
            <a:chExt cx="3641130" cy="2764738"/>
          </a:xfrm>
        </p:grpSpPr>
        <p:grpSp>
          <p:nvGrpSpPr>
            <p:cNvPr id="4" name="组合 3">
              <a:extLst>
                <a:ext uri="{FF2B5EF4-FFF2-40B4-BE49-F238E27FC236}">
                  <a16:creationId xmlns:a16="http://schemas.microsoft.com/office/drawing/2014/main" id="{08DEE8B3-1790-8993-3E6D-A8C34EA89E92}"/>
                </a:ext>
              </a:extLst>
            </p:cNvPr>
            <p:cNvGrpSpPr/>
            <p:nvPr/>
          </p:nvGrpSpPr>
          <p:grpSpPr>
            <a:xfrm>
              <a:off x="7810898" y="2396788"/>
              <a:ext cx="3641130" cy="2764738"/>
              <a:chOff x="6398756" y="3588880"/>
              <a:chExt cx="3641130" cy="2764738"/>
            </a:xfrm>
          </p:grpSpPr>
          <p:grpSp>
            <p:nvGrpSpPr>
              <p:cNvPr id="30" name="组合 29">
                <a:extLst>
                  <a:ext uri="{FF2B5EF4-FFF2-40B4-BE49-F238E27FC236}">
                    <a16:creationId xmlns:a16="http://schemas.microsoft.com/office/drawing/2014/main" id="{99109A44-A32A-EB85-3B25-2E95C707BD1B}"/>
                  </a:ext>
                </a:extLst>
              </p:cNvPr>
              <p:cNvGrpSpPr/>
              <p:nvPr/>
            </p:nvGrpSpPr>
            <p:grpSpPr>
              <a:xfrm>
                <a:off x="6398756" y="3588880"/>
                <a:ext cx="3641130" cy="2764738"/>
                <a:chOff x="13302922" y="6084832"/>
                <a:chExt cx="3641130" cy="2764738"/>
              </a:xfrm>
            </p:grpSpPr>
            <p:grpSp>
              <p:nvGrpSpPr>
                <p:cNvPr id="53" name="组合 52">
                  <a:extLst>
                    <a:ext uri="{FF2B5EF4-FFF2-40B4-BE49-F238E27FC236}">
                      <a16:creationId xmlns:a16="http://schemas.microsoft.com/office/drawing/2014/main" id="{ED21C99E-CB2B-1BD6-408A-908366177C14}"/>
                    </a:ext>
                  </a:extLst>
                </p:cNvPr>
                <p:cNvGrpSpPr/>
                <p:nvPr/>
              </p:nvGrpSpPr>
              <p:grpSpPr>
                <a:xfrm>
                  <a:off x="13302922" y="6084832"/>
                  <a:ext cx="3641130" cy="2764738"/>
                  <a:chOff x="8168666" y="3444977"/>
                  <a:chExt cx="3641130" cy="2764738"/>
                </a:xfrm>
              </p:grpSpPr>
              <p:grpSp>
                <p:nvGrpSpPr>
                  <p:cNvPr id="59" name="组合 58">
                    <a:extLst>
                      <a:ext uri="{FF2B5EF4-FFF2-40B4-BE49-F238E27FC236}">
                        <a16:creationId xmlns:a16="http://schemas.microsoft.com/office/drawing/2014/main" id="{893BC195-59A4-FEF5-EA96-5C40E806B70D}"/>
                      </a:ext>
                    </a:extLst>
                  </p:cNvPr>
                  <p:cNvGrpSpPr/>
                  <p:nvPr/>
                </p:nvGrpSpPr>
                <p:grpSpPr>
                  <a:xfrm>
                    <a:off x="8168666" y="3444977"/>
                    <a:ext cx="3641130" cy="2764738"/>
                    <a:chOff x="8402378" y="3474675"/>
                    <a:chExt cx="3641130" cy="2764738"/>
                  </a:xfrm>
                </p:grpSpPr>
                <p:grpSp>
                  <p:nvGrpSpPr>
                    <p:cNvPr id="61" name="组合 60">
                      <a:extLst>
                        <a:ext uri="{FF2B5EF4-FFF2-40B4-BE49-F238E27FC236}">
                          <a16:creationId xmlns:a16="http://schemas.microsoft.com/office/drawing/2014/main" id="{A06DCE0C-8A84-30FE-53B8-5871A7DCFF5E}"/>
                        </a:ext>
                      </a:extLst>
                    </p:cNvPr>
                    <p:cNvGrpSpPr/>
                    <p:nvPr/>
                  </p:nvGrpSpPr>
                  <p:grpSpPr>
                    <a:xfrm>
                      <a:off x="8402378" y="3834141"/>
                      <a:ext cx="3641130" cy="2405272"/>
                      <a:chOff x="548767" y="652667"/>
                      <a:chExt cx="3641130" cy="2405272"/>
                    </a:xfrm>
                  </p:grpSpPr>
                  <p:pic>
                    <p:nvPicPr>
                      <p:cNvPr id="65" name="图形 64" descr="用户">
                        <a:extLst>
                          <a:ext uri="{FF2B5EF4-FFF2-40B4-BE49-F238E27FC236}">
                            <a16:creationId xmlns:a16="http://schemas.microsoft.com/office/drawing/2014/main" id="{D5F73E3A-2A5B-A083-C001-03FE19159CB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07773" y="2339007"/>
                        <a:ext cx="718932" cy="718932"/>
                      </a:xfrm>
                      <a:prstGeom prst="rect">
                        <a:avLst/>
                      </a:prstGeom>
                    </p:spPr>
                  </p:pic>
                  <p:pic>
                    <p:nvPicPr>
                      <p:cNvPr id="66" name="图形 65" descr="用户">
                        <a:extLst>
                          <a:ext uri="{FF2B5EF4-FFF2-40B4-BE49-F238E27FC236}">
                            <a16:creationId xmlns:a16="http://schemas.microsoft.com/office/drawing/2014/main" id="{EB24F1DD-A968-6700-13E5-230687DEF4C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21195" y="652667"/>
                        <a:ext cx="718932" cy="718932"/>
                      </a:xfrm>
                      <a:prstGeom prst="rect">
                        <a:avLst/>
                      </a:prstGeom>
                    </p:spPr>
                  </p:pic>
                  <p:pic>
                    <p:nvPicPr>
                      <p:cNvPr id="67" name="图形 66" descr="用户">
                        <a:extLst>
                          <a:ext uri="{FF2B5EF4-FFF2-40B4-BE49-F238E27FC236}">
                            <a16:creationId xmlns:a16="http://schemas.microsoft.com/office/drawing/2014/main" id="{137F7669-D42E-5525-CD11-55784AD80D2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470965" y="2184552"/>
                        <a:ext cx="718932" cy="718932"/>
                      </a:xfrm>
                      <a:prstGeom prst="rect">
                        <a:avLst/>
                      </a:prstGeom>
                    </p:spPr>
                  </p:pic>
                  <p:cxnSp>
                    <p:nvCxnSpPr>
                      <p:cNvPr id="69" name="直线连接符 68">
                        <a:extLst>
                          <a:ext uri="{FF2B5EF4-FFF2-40B4-BE49-F238E27FC236}">
                            <a16:creationId xmlns:a16="http://schemas.microsoft.com/office/drawing/2014/main" id="{A113E3B9-5B6E-8EB1-FB43-F7CF4E1686F3}"/>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直线连接符 69">
                        <a:extLst>
                          <a:ext uri="{FF2B5EF4-FFF2-40B4-BE49-F238E27FC236}">
                            <a16:creationId xmlns:a16="http://schemas.microsoft.com/office/drawing/2014/main" id="{77EF90CE-8F6C-CB45-0800-C5BB7DFF8B83}"/>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F5089B5F-948F-73C5-E9B6-C04774D37BAB}"/>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72" name="直线连接符 19">
                        <a:extLst>
                          <a:ext uri="{FF2B5EF4-FFF2-40B4-BE49-F238E27FC236}">
                            <a16:creationId xmlns:a16="http://schemas.microsoft.com/office/drawing/2014/main" id="{204479FB-2ADA-B3D6-04D1-A8225C2458A5}"/>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62" name="图形 61" descr="用户">
                      <a:extLst>
                        <a:ext uri="{FF2B5EF4-FFF2-40B4-BE49-F238E27FC236}">
                          <a16:creationId xmlns:a16="http://schemas.microsoft.com/office/drawing/2014/main" id="{479D1BE6-B206-B2FA-DBDE-D2228ADF169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196852" y="4180612"/>
                      <a:ext cx="718932" cy="718932"/>
                    </a:xfrm>
                    <a:prstGeom prst="rect">
                      <a:avLst/>
                    </a:prstGeom>
                  </p:spPr>
                </p:pic>
                <p:pic>
                  <p:nvPicPr>
                    <p:cNvPr id="63" name="图形 62" descr="用户">
                      <a:extLst>
                        <a:ext uri="{FF2B5EF4-FFF2-40B4-BE49-F238E27FC236}">
                          <a16:creationId xmlns:a16="http://schemas.microsoft.com/office/drawing/2014/main" id="{0992A9BC-6014-25C0-8B61-0EEA61EDC82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21731" y="3474675"/>
                      <a:ext cx="718932" cy="718932"/>
                    </a:xfrm>
                    <a:prstGeom prst="rect">
                      <a:avLst/>
                    </a:prstGeom>
                  </p:spPr>
                </p:pic>
                <p:cxnSp>
                  <p:nvCxnSpPr>
                    <p:cNvPr id="64" name="曲线连接符 63">
                      <a:extLst>
                        <a:ext uri="{FF2B5EF4-FFF2-40B4-BE49-F238E27FC236}">
                          <a16:creationId xmlns:a16="http://schemas.microsoft.com/office/drawing/2014/main" id="{4D53042F-349A-C946-650E-5A332715E8BD}"/>
                        </a:ext>
                      </a:extLst>
                    </p:cNvPr>
                    <p:cNvCxnSpPr>
                      <a:cxnSpLocks/>
                      <a:stCxn id="67" idx="1"/>
                    </p:cNvCxnSpPr>
                    <p:nvPr/>
                  </p:nvCxnSpPr>
                  <p:spPr>
                    <a:xfrm rot="10800000">
                      <a:off x="10581198" y="4170308"/>
                      <a:ext cx="743378" cy="1555185"/>
                    </a:xfrm>
                    <a:prstGeom prst="curvedConnector2">
                      <a:avLst/>
                    </a:prstGeom>
                    <a:ln w="1270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60" name="曲线连接符 59">
                    <a:extLst>
                      <a:ext uri="{FF2B5EF4-FFF2-40B4-BE49-F238E27FC236}">
                        <a16:creationId xmlns:a16="http://schemas.microsoft.com/office/drawing/2014/main" id="{4AD5BE76-A45E-27E5-EF22-FFB2FF76D3DA}"/>
                      </a:ext>
                    </a:extLst>
                  </p:cNvPr>
                  <p:cNvCxnSpPr>
                    <a:cxnSpLocks/>
                  </p:cNvCxnSpPr>
                  <p:nvPr/>
                </p:nvCxnSpPr>
                <p:spPr>
                  <a:xfrm rot="5400000" flipH="1" flipV="1">
                    <a:off x="10453730" y="4513603"/>
                    <a:ext cx="594065" cy="462052"/>
                  </a:xfrm>
                  <a:prstGeom prst="curvedConnector3">
                    <a:avLst/>
                  </a:prstGeom>
                  <a:ln w="12700" cap="rnd">
                    <a:solidFill>
                      <a:srgbClr val="FFC000"/>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F274F0C7-B443-8AD6-6E8E-8679AC26C4E6}"/>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54" name="文本框 53">
                      <a:extLst>
                        <a:ext uri="{FF2B5EF4-FFF2-40B4-BE49-F238E27FC236}">
                          <a16:creationId xmlns:a16="http://schemas.microsoft.com/office/drawing/2014/main" id="{F274F0C7-B443-8AD6-6E8E-8679AC26C4E6}"/>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79D3FF6-1FA2-D30D-0968-3BF7B4F1211A}"/>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55" name="文本框 54">
                      <a:extLst>
                        <a:ext uri="{FF2B5EF4-FFF2-40B4-BE49-F238E27FC236}">
                          <a16:creationId xmlns:a16="http://schemas.microsoft.com/office/drawing/2014/main" id="{179D3FF6-1FA2-D30D-0968-3BF7B4F1211A}"/>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243865A2-4457-4F40-890B-035E9948B2C7}"/>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56" name="文本框 55">
                      <a:extLst>
                        <a:ext uri="{FF2B5EF4-FFF2-40B4-BE49-F238E27FC236}">
                          <a16:creationId xmlns:a16="http://schemas.microsoft.com/office/drawing/2014/main" id="{243865A2-4457-4F40-890B-035E9948B2C7}"/>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3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1FED113B-CEB0-53FC-F8ED-59AC83D9211F}"/>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57" name="文本框 56">
                      <a:extLst>
                        <a:ext uri="{FF2B5EF4-FFF2-40B4-BE49-F238E27FC236}">
                          <a16:creationId xmlns:a16="http://schemas.microsoft.com/office/drawing/2014/main" id="{1FED113B-CEB0-53FC-F8ED-59AC83D9211F}"/>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769AF380-A2CA-2F9F-EAC7-792022E576CE}"/>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58" name="文本框 57">
                      <a:extLst>
                        <a:ext uri="{FF2B5EF4-FFF2-40B4-BE49-F238E27FC236}">
                          <a16:creationId xmlns:a16="http://schemas.microsoft.com/office/drawing/2014/main" id="{769AF380-A2CA-2F9F-EAC7-792022E576CE}"/>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36"/>
                      <a:stretch>
                        <a:fillRect/>
                      </a:stretch>
                    </a:blipFill>
                  </p:spPr>
                  <p:txBody>
                    <a:bodyPr/>
                    <a:lstStyle/>
                    <a:p>
                      <a:r>
                        <a:rPr lang="zh-CN" altLang="en-US">
                          <a:noFill/>
                        </a:rPr>
                        <a:t> </a:t>
                      </a:r>
                    </a:p>
                  </p:txBody>
                </p:sp>
              </mc:Fallback>
            </mc:AlternateContent>
          </p:grpSp>
          <p:sp>
            <p:nvSpPr>
              <p:cNvPr id="32" name="文本框 31">
                <a:extLst>
                  <a:ext uri="{FF2B5EF4-FFF2-40B4-BE49-F238E27FC236}">
                    <a16:creationId xmlns:a16="http://schemas.microsoft.com/office/drawing/2014/main" id="{D72B33A4-276E-7B8E-494C-BD1BBB24F913}"/>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181" name="组合 180">
              <a:extLst>
                <a:ext uri="{FF2B5EF4-FFF2-40B4-BE49-F238E27FC236}">
                  <a16:creationId xmlns:a16="http://schemas.microsoft.com/office/drawing/2014/main" id="{F4DA0942-6025-9311-A6DC-BDE002AC2DF9}"/>
                </a:ext>
              </a:extLst>
            </p:cNvPr>
            <p:cNvGrpSpPr/>
            <p:nvPr/>
          </p:nvGrpSpPr>
          <p:grpSpPr>
            <a:xfrm>
              <a:off x="9388954" y="3487078"/>
              <a:ext cx="491136" cy="806644"/>
              <a:chOff x="1167192" y="4298115"/>
              <a:chExt cx="491136" cy="806644"/>
            </a:xfrm>
          </p:grpSpPr>
          <p:grpSp>
            <p:nvGrpSpPr>
              <p:cNvPr id="182" name="图形 4">
                <a:extLst>
                  <a:ext uri="{FF2B5EF4-FFF2-40B4-BE49-F238E27FC236}">
                    <a16:creationId xmlns:a16="http://schemas.microsoft.com/office/drawing/2014/main" id="{9918BF07-8FC4-D1C7-E442-6D98708FDA38}"/>
                  </a:ext>
                </a:extLst>
              </p:cNvPr>
              <p:cNvGrpSpPr/>
              <p:nvPr/>
            </p:nvGrpSpPr>
            <p:grpSpPr>
              <a:xfrm>
                <a:off x="1167192" y="4814439"/>
                <a:ext cx="491136" cy="290320"/>
                <a:chOff x="7619636" y="647566"/>
                <a:chExt cx="418962" cy="247656"/>
              </a:xfrm>
            </p:grpSpPr>
            <p:sp>
              <p:nvSpPr>
                <p:cNvPr id="184" name="任意形状 107">
                  <a:extLst>
                    <a:ext uri="{FF2B5EF4-FFF2-40B4-BE49-F238E27FC236}">
                      <a16:creationId xmlns:a16="http://schemas.microsoft.com/office/drawing/2014/main" id="{89BD1EA3-D431-05DB-18EE-ABB1D99AD9FE}"/>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85" name="任意形状 108">
                  <a:extLst>
                    <a:ext uri="{FF2B5EF4-FFF2-40B4-BE49-F238E27FC236}">
                      <a16:creationId xmlns:a16="http://schemas.microsoft.com/office/drawing/2014/main" id="{4B400FE8-387A-249F-D1A2-31ED5D3B1F79}"/>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86" name="任意形状 109">
                  <a:extLst>
                    <a:ext uri="{FF2B5EF4-FFF2-40B4-BE49-F238E27FC236}">
                      <a16:creationId xmlns:a16="http://schemas.microsoft.com/office/drawing/2014/main" id="{E12A212B-CD59-97B8-8E2A-84AE5F0A1DB2}"/>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87" name="任意形状 110">
                  <a:extLst>
                    <a:ext uri="{FF2B5EF4-FFF2-40B4-BE49-F238E27FC236}">
                      <a16:creationId xmlns:a16="http://schemas.microsoft.com/office/drawing/2014/main" id="{615BF247-61AD-DBDE-F7A5-406E830D02B4}"/>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88" name="任意形状 111">
                  <a:extLst>
                    <a:ext uri="{FF2B5EF4-FFF2-40B4-BE49-F238E27FC236}">
                      <a16:creationId xmlns:a16="http://schemas.microsoft.com/office/drawing/2014/main" id="{E2E98C62-DE8A-D2F7-1F62-DBBA3D2E1A20}"/>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89" name="任意形状 112">
                  <a:extLst>
                    <a:ext uri="{FF2B5EF4-FFF2-40B4-BE49-F238E27FC236}">
                      <a16:creationId xmlns:a16="http://schemas.microsoft.com/office/drawing/2014/main" id="{9E12D765-F184-A639-3F32-1EBA02090F60}"/>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90" name="任意形状 113">
                  <a:extLst>
                    <a:ext uri="{FF2B5EF4-FFF2-40B4-BE49-F238E27FC236}">
                      <a16:creationId xmlns:a16="http://schemas.microsoft.com/office/drawing/2014/main" id="{87B2B3FA-9085-9DD0-FB70-CED8C7F41827}"/>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91" name="任意形状 114">
                  <a:extLst>
                    <a:ext uri="{FF2B5EF4-FFF2-40B4-BE49-F238E27FC236}">
                      <a16:creationId xmlns:a16="http://schemas.microsoft.com/office/drawing/2014/main" id="{C8B9F841-A586-AF81-DA0C-66714339F80F}"/>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92" name="任意形状 115">
                  <a:extLst>
                    <a:ext uri="{FF2B5EF4-FFF2-40B4-BE49-F238E27FC236}">
                      <a16:creationId xmlns:a16="http://schemas.microsoft.com/office/drawing/2014/main" id="{B876E1BD-E03B-669A-AE5E-BF5AC088DC55}"/>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93" name="任意形状 116">
                  <a:extLst>
                    <a:ext uri="{FF2B5EF4-FFF2-40B4-BE49-F238E27FC236}">
                      <a16:creationId xmlns:a16="http://schemas.microsoft.com/office/drawing/2014/main" id="{286FBE8B-66C4-D0D2-1843-73823EAE846C}"/>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94" name="任意形状 117">
                  <a:extLst>
                    <a:ext uri="{FF2B5EF4-FFF2-40B4-BE49-F238E27FC236}">
                      <a16:creationId xmlns:a16="http://schemas.microsoft.com/office/drawing/2014/main" id="{324C582C-048E-CA40-85D6-1D6D702CD22F}"/>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95" name="任意形状 118">
                  <a:extLst>
                    <a:ext uri="{FF2B5EF4-FFF2-40B4-BE49-F238E27FC236}">
                      <a16:creationId xmlns:a16="http://schemas.microsoft.com/office/drawing/2014/main" id="{2909BDCE-7507-5FED-DEB1-4AF702CEEA1D}"/>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96" name="任意形状 119">
                  <a:extLst>
                    <a:ext uri="{FF2B5EF4-FFF2-40B4-BE49-F238E27FC236}">
                      <a16:creationId xmlns:a16="http://schemas.microsoft.com/office/drawing/2014/main" id="{177A423C-440F-B1AB-F724-9F7A04904D41}"/>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97" name="任意形状 120">
                  <a:extLst>
                    <a:ext uri="{FF2B5EF4-FFF2-40B4-BE49-F238E27FC236}">
                      <a16:creationId xmlns:a16="http://schemas.microsoft.com/office/drawing/2014/main" id="{5F271E84-0E0B-5B73-7BD2-B2919CE36573}"/>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98" name="任意形状 121">
                  <a:extLst>
                    <a:ext uri="{FF2B5EF4-FFF2-40B4-BE49-F238E27FC236}">
                      <a16:creationId xmlns:a16="http://schemas.microsoft.com/office/drawing/2014/main" id="{F8877F10-BC8A-831F-FB3F-F87D05FA40AD}"/>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99" name="任意形状 122">
                  <a:extLst>
                    <a:ext uri="{FF2B5EF4-FFF2-40B4-BE49-F238E27FC236}">
                      <a16:creationId xmlns:a16="http://schemas.microsoft.com/office/drawing/2014/main" id="{50B732DD-5DBE-ED2B-9E87-697814FDF84C}"/>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00" name="任意形状 123">
                  <a:extLst>
                    <a:ext uri="{FF2B5EF4-FFF2-40B4-BE49-F238E27FC236}">
                      <a16:creationId xmlns:a16="http://schemas.microsoft.com/office/drawing/2014/main" id="{D1D1D646-22C1-AA71-30A4-0DE1E28FE01C}"/>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01" name="任意形状 124">
                  <a:extLst>
                    <a:ext uri="{FF2B5EF4-FFF2-40B4-BE49-F238E27FC236}">
                      <a16:creationId xmlns:a16="http://schemas.microsoft.com/office/drawing/2014/main" id="{906B334D-F016-8EA0-BFD6-312BA839C787}"/>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202" name="任意形状 125">
                  <a:extLst>
                    <a:ext uri="{FF2B5EF4-FFF2-40B4-BE49-F238E27FC236}">
                      <a16:creationId xmlns:a16="http://schemas.microsoft.com/office/drawing/2014/main" id="{8FDE4E6B-495C-2372-1C46-18C7F5252E9F}"/>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203" name="任意形状 126">
                  <a:extLst>
                    <a:ext uri="{FF2B5EF4-FFF2-40B4-BE49-F238E27FC236}">
                      <a16:creationId xmlns:a16="http://schemas.microsoft.com/office/drawing/2014/main" id="{86830581-1019-6829-3FB9-A918F58A54FB}"/>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204" name="任意形状 127">
                  <a:extLst>
                    <a:ext uri="{FF2B5EF4-FFF2-40B4-BE49-F238E27FC236}">
                      <a16:creationId xmlns:a16="http://schemas.microsoft.com/office/drawing/2014/main" id="{09BB4C44-989E-7008-FED8-4905BEBF1190}"/>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205" name="任意形状 128">
                  <a:extLst>
                    <a:ext uri="{FF2B5EF4-FFF2-40B4-BE49-F238E27FC236}">
                      <a16:creationId xmlns:a16="http://schemas.microsoft.com/office/drawing/2014/main" id="{F1362A78-9B55-6FFC-050F-A715B3DF64E7}"/>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206" name="任意形状 129">
                  <a:extLst>
                    <a:ext uri="{FF2B5EF4-FFF2-40B4-BE49-F238E27FC236}">
                      <a16:creationId xmlns:a16="http://schemas.microsoft.com/office/drawing/2014/main" id="{607E4000-7794-C0BC-03D9-4F2AA2BB130F}"/>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207" name="任意形状 130">
                  <a:extLst>
                    <a:ext uri="{FF2B5EF4-FFF2-40B4-BE49-F238E27FC236}">
                      <a16:creationId xmlns:a16="http://schemas.microsoft.com/office/drawing/2014/main" id="{37D41625-450D-B2CE-F669-6C8FADE6125B}"/>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208" name="任意形状 131">
                  <a:extLst>
                    <a:ext uri="{FF2B5EF4-FFF2-40B4-BE49-F238E27FC236}">
                      <a16:creationId xmlns:a16="http://schemas.microsoft.com/office/drawing/2014/main" id="{71EFC4CC-A8AD-5205-1C40-30F50B747792}"/>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83" name="图片 182">
                <a:extLst>
                  <a:ext uri="{FF2B5EF4-FFF2-40B4-BE49-F238E27FC236}">
                    <a16:creationId xmlns:a16="http://schemas.microsoft.com/office/drawing/2014/main" id="{A8A63993-FB57-5CB3-E2C5-B8ED23AB2DCD}"/>
                  </a:ext>
                </a:extLst>
              </p:cNvPr>
              <p:cNvPicPr>
                <a:picLocks noChangeAspect="1"/>
              </p:cNvPicPr>
              <p:nvPr/>
            </p:nvPicPr>
            <p:blipFill>
              <a:blip r:embed="rId31"/>
              <a:stretch>
                <a:fillRect/>
              </a:stretch>
            </p:blipFill>
            <p:spPr>
              <a:xfrm>
                <a:off x="1167192" y="4298115"/>
                <a:ext cx="488203" cy="488203"/>
              </a:xfrm>
              <a:prstGeom prst="rect">
                <a:avLst/>
              </a:prstGeom>
            </p:spPr>
          </p:pic>
        </p:grpSp>
      </p:grpSp>
    </p:spTree>
    <p:extLst>
      <p:ext uri="{BB962C8B-B14F-4D97-AF65-F5344CB8AC3E}">
        <p14:creationId xmlns:p14="http://schemas.microsoft.com/office/powerpoint/2010/main" val="209497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linds(horizontal)">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linds(horizontal)">
                                      <p:cBhvr>
                                        <p:cTn id="15" dur="500"/>
                                        <p:tgtEl>
                                          <p:spTgt spid="7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blinds(horizontal)">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linds(horizontal)">
                                      <p:cBhvr>
                                        <p:cTn id="23" dur="5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375E-6 -4.07407E-6 L 0.0418 -0.0787 C 0.05053 -0.09629 0.06355 -0.10555 0.07735 -0.10555 C 0.09284 -0.10555 0.10534 -0.09629 0.11407 -0.0787 L 0.15599 -4.07407E-6 " pathEditMode="relative" rAng="0" ptsTypes="AAAAA">
                                      <p:cBhvr>
                                        <p:cTn id="27" dur="2000" fill="hold"/>
                                        <p:tgtEl>
                                          <p:spTgt spid="80"/>
                                        </p:tgtEl>
                                        <p:attrNameLst>
                                          <p:attrName>ppt_x</p:attrName>
                                          <p:attrName>ppt_y</p:attrName>
                                        </p:attrNameLst>
                                      </p:cBhvr>
                                      <p:rCtr x="7799" y="-5278"/>
                                    </p:animMotion>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78" grpId="0" animBg="1"/>
      <p:bldP spid="79" grpId="0"/>
      <p:bldP spid="80" grpId="0"/>
      <p:bldP spid="80" grpId="1"/>
      <p:bldP spid="2"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a Threshold-based Optimal Policy with the Mixed Action</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29</a:t>
            </a:fld>
            <a:endParaRPr lang="en-US" dirty="0"/>
          </a:p>
        </p:txBody>
      </p:sp>
      <p:pic>
        <p:nvPicPr>
          <p:cNvPr id="9" name="图片 8">
            <a:extLst>
              <a:ext uri="{FF2B5EF4-FFF2-40B4-BE49-F238E27FC236}">
                <a16:creationId xmlns:a16="http://schemas.microsoft.com/office/drawing/2014/main" id="{BF0691A3-042A-0116-0348-4ABD28EA03E6}"/>
              </a:ext>
            </a:extLst>
          </p:cNvPr>
          <p:cNvPicPr>
            <a:picLocks noChangeAspect="1"/>
          </p:cNvPicPr>
          <p:nvPr/>
        </p:nvPicPr>
        <p:blipFill>
          <a:blip r:embed="rId3"/>
          <a:stretch>
            <a:fillRect/>
          </a:stretch>
        </p:blipFill>
        <p:spPr>
          <a:xfrm>
            <a:off x="6096000" y="2824171"/>
            <a:ext cx="5345235" cy="2589098"/>
          </a:xfrm>
          <a:prstGeom prst="rect">
            <a:avLst/>
          </a:prstGeom>
        </p:spPr>
      </p:pic>
      <p:sp>
        <p:nvSpPr>
          <p:cNvPr id="13" name="文本框 12">
            <a:extLst>
              <a:ext uri="{FF2B5EF4-FFF2-40B4-BE49-F238E27FC236}">
                <a16:creationId xmlns:a16="http://schemas.microsoft.com/office/drawing/2014/main" id="{2F590D1B-262E-AAF2-CD79-386560166420}"/>
              </a:ext>
            </a:extLst>
          </p:cNvPr>
          <p:cNvSpPr txBox="1"/>
          <p:nvPr/>
        </p:nvSpPr>
        <p:spPr>
          <a:xfrm>
            <a:off x="7380208" y="5477427"/>
            <a:ext cx="3115276" cy="461665"/>
          </a:xfrm>
          <a:prstGeom prst="rect">
            <a:avLst/>
          </a:prstGeom>
        </p:spPr>
        <p:txBody>
          <a:bodyPr wrap="none" rtlCol="0">
            <a:spAutoFit/>
          </a:bodyPr>
          <a:lstStyle/>
          <a:p>
            <a:pPr algn="l"/>
            <a:r>
              <a:rPr kumimoji="1" lang="en-US" altLang="zh-CN" sz="2400" dirty="0">
                <a:latin typeface="Apple Braille" pitchFamily="2" charset="0"/>
              </a:rPr>
              <a:t>(b) With decoherence</a:t>
            </a:r>
            <a:endParaRPr kumimoji="1" lang="zh-CN" altLang="en-US" sz="2400" dirty="0">
              <a:latin typeface="Apple Braille" pitchFamily="2" charset="0"/>
            </a:endParaRPr>
          </a:p>
        </p:txBody>
      </p:sp>
      <p:sp>
        <p:nvSpPr>
          <p:cNvPr id="14" name="矩形 13">
            <a:extLst>
              <a:ext uri="{FF2B5EF4-FFF2-40B4-BE49-F238E27FC236}">
                <a16:creationId xmlns:a16="http://schemas.microsoft.com/office/drawing/2014/main" id="{BC48EC96-A449-74AB-79A2-938E0E19529F}"/>
              </a:ext>
            </a:extLst>
          </p:cNvPr>
          <p:cNvSpPr/>
          <p:nvPr/>
        </p:nvSpPr>
        <p:spPr>
          <a:xfrm>
            <a:off x="6113083" y="3532401"/>
            <a:ext cx="5195779" cy="244231"/>
          </a:xfrm>
          <a:prstGeom prst="rect">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8EC65DD8-A1DC-ACF6-26F6-9129078679D6}"/>
              </a:ext>
            </a:extLst>
          </p:cNvPr>
          <p:cNvSpPr/>
          <p:nvPr/>
        </p:nvSpPr>
        <p:spPr>
          <a:xfrm>
            <a:off x="10128737" y="3532401"/>
            <a:ext cx="366747" cy="1816522"/>
          </a:xfrm>
          <a:prstGeom prst="rect">
            <a:avLst/>
          </a:prstGeom>
          <a:noFill/>
          <a:ln w="222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B6E9E85F-F443-D78D-6669-9A095B2548DA}"/>
              </a:ext>
            </a:extLst>
          </p:cNvPr>
          <p:cNvSpPr/>
          <p:nvPr/>
        </p:nvSpPr>
        <p:spPr>
          <a:xfrm>
            <a:off x="6113082" y="5104692"/>
            <a:ext cx="5195779" cy="24423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74F5207-63DA-4CC4-4BC5-13AEA2BF68A6}"/>
                  </a:ext>
                </a:extLst>
              </p:cNvPr>
              <p:cNvSpPr txBox="1"/>
              <p:nvPr/>
            </p:nvSpPr>
            <p:spPr>
              <a:xfrm>
                <a:off x="877328" y="1991258"/>
                <a:ext cx="10437344" cy="400110"/>
              </a:xfrm>
              <a:prstGeom prst="rect">
                <a:avLst/>
              </a:prstGeom>
              <a:ln w="19050">
                <a:solidFill>
                  <a:schemeClr val="tx1"/>
                </a:solidFill>
              </a:ln>
            </p:spPr>
            <p:txBody>
              <a:bodyPr wrap="none" rtlCol="0">
                <a:spAutoFit/>
              </a:bodyPr>
              <a:lstStyle/>
              <a:p>
                <a:pPr algn="l"/>
                <a:r>
                  <a:rPr kumimoji="1" lang="en-US" altLang="zh-CN" sz="2000" dirty="0">
                    <a:latin typeface="Apple Braille" pitchFamily="2" charset="0"/>
                  </a:rPr>
                  <a:t>The optimal policy changes from the bipartite policy to the tripartite policy as </a:t>
                </a:r>
                <a14:m>
                  <m:oMath xmlns:m="http://schemas.openxmlformats.org/officeDocument/2006/math">
                    <m:r>
                      <a:rPr kumimoji="1" lang="en-US" altLang="zh-CN" sz="2000" b="0" i="1" smtClean="0">
                        <a:latin typeface="Cambria Math" panose="02040503050406030204" pitchFamily="18" charset="0"/>
                      </a:rPr>
                      <m:t>𝛽</m:t>
                    </m:r>
                  </m:oMath>
                </a14:m>
                <a:r>
                  <a:rPr kumimoji="1" lang="en-US" altLang="zh-CN" sz="2000" dirty="0">
                    <a:latin typeface="Apple Braille" pitchFamily="2" charset="0"/>
                  </a:rPr>
                  <a:t> increases.</a:t>
                </a:r>
                <a:endParaRPr kumimoji="1" lang="zh-CN" altLang="en-US" sz="2000" dirty="0">
                  <a:latin typeface="Apple Braille" pitchFamily="2" charset="0"/>
                </a:endParaRPr>
              </a:p>
            </p:txBody>
          </p:sp>
        </mc:Choice>
        <mc:Fallback xmlns="">
          <p:sp>
            <p:nvSpPr>
              <p:cNvPr id="17" name="文本框 16">
                <a:extLst>
                  <a:ext uri="{FF2B5EF4-FFF2-40B4-BE49-F238E27FC236}">
                    <a16:creationId xmlns:a16="http://schemas.microsoft.com/office/drawing/2014/main" id="{374F5207-63DA-4CC4-4BC5-13AEA2BF68A6}"/>
                  </a:ext>
                </a:extLst>
              </p:cNvPr>
              <p:cNvSpPr txBox="1">
                <a:spLocks noRot="1" noChangeAspect="1" noMove="1" noResize="1" noEditPoints="1" noAdjustHandles="1" noChangeArrowheads="1" noChangeShapeType="1" noTextEdit="1"/>
              </p:cNvSpPr>
              <p:nvPr/>
            </p:nvSpPr>
            <p:spPr>
              <a:xfrm>
                <a:off x="877328" y="1991258"/>
                <a:ext cx="10437344" cy="400110"/>
              </a:xfrm>
              <a:prstGeom prst="rect">
                <a:avLst/>
              </a:prstGeom>
              <a:blipFill>
                <a:blip r:embed="rId5"/>
                <a:stretch>
                  <a:fillRect l="-607" t="-2941" b="-23529"/>
                </a:stretch>
              </a:blipFill>
              <a:ln w="19050">
                <a:solidFill>
                  <a:schemeClr val="tx1"/>
                </a:solidFill>
              </a:ln>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874EE18D-9020-4DF0-C477-7BD65745C8E1}"/>
              </a:ext>
            </a:extLst>
          </p:cNvPr>
          <p:cNvSpPr txBox="1"/>
          <p:nvPr/>
        </p:nvSpPr>
        <p:spPr>
          <a:xfrm>
            <a:off x="6351713" y="2480055"/>
            <a:ext cx="247311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Purely bipartite region</a:t>
            </a:r>
            <a:endParaRPr kumimoji="1" lang="zh-CN" altLang="en-US" dirty="0">
              <a:latin typeface="Apple Braille" pitchFamily="2" charset="0"/>
            </a:endParaRPr>
          </a:p>
        </p:txBody>
      </p:sp>
      <p:sp>
        <p:nvSpPr>
          <p:cNvPr id="19" name="文本框 18">
            <a:extLst>
              <a:ext uri="{FF2B5EF4-FFF2-40B4-BE49-F238E27FC236}">
                <a16:creationId xmlns:a16="http://schemas.microsoft.com/office/drawing/2014/main" id="{1E2EF264-89C4-CC92-87F9-A9ACC83C517D}"/>
              </a:ext>
            </a:extLst>
          </p:cNvPr>
          <p:cNvSpPr txBox="1"/>
          <p:nvPr/>
        </p:nvSpPr>
        <p:spPr>
          <a:xfrm>
            <a:off x="6303623" y="6009782"/>
            <a:ext cx="252120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Purely tripartite region</a:t>
            </a:r>
            <a:endParaRPr kumimoji="1" lang="zh-CN" altLang="en-US" dirty="0">
              <a:latin typeface="Apple Braille" pitchFamily="2" charset="0"/>
            </a:endParaRPr>
          </a:p>
        </p:txBody>
      </p:sp>
      <p:cxnSp>
        <p:nvCxnSpPr>
          <p:cNvPr id="20" name="曲线连接符 19">
            <a:extLst>
              <a:ext uri="{FF2B5EF4-FFF2-40B4-BE49-F238E27FC236}">
                <a16:creationId xmlns:a16="http://schemas.microsoft.com/office/drawing/2014/main" id="{B3C51B1D-2248-D4BF-8CB0-136463F9C9B7}"/>
              </a:ext>
            </a:extLst>
          </p:cNvPr>
          <p:cNvCxnSpPr>
            <a:cxnSpLocks/>
            <a:stCxn id="14" idx="1"/>
            <a:endCxn id="18" idx="1"/>
          </p:cNvCxnSpPr>
          <p:nvPr/>
        </p:nvCxnSpPr>
        <p:spPr>
          <a:xfrm rot="10800000" flipH="1">
            <a:off x="6113083" y="2664721"/>
            <a:ext cx="238630" cy="989796"/>
          </a:xfrm>
          <a:prstGeom prst="curvedConnector3">
            <a:avLst>
              <a:gd name="adj1" fmla="val -9579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曲线连接符 20">
            <a:extLst>
              <a:ext uri="{FF2B5EF4-FFF2-40B4-BE49-F238E27FC236}">
                <a16:creationId xmlns:a16="http://schemas.microsoft.com/office/drawing/2014/main" id="{EEE91656-3144-65A2-1223-4795AF7D66F9}"/>
              </a:ext>
            </a:extLst>
          </p:cNvPr>
          <p:cNvCxnSpPr>
            <a:cxnSpLocks/>
          </p:cNvCxnSpPr>
          <p:nvPr/>
        </p:nvCxnSpPr>
        <p:spPr>
          <a:xfrm rot="5400000" flipH="1" flipV="1">
            <a:off x="5464195" y="2741594"/>
            <a:ext cx="938172" cy="784426"/>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曲线连接符 21">
            <a:extLst>
              <a:ext uri="{FF2B5EF4-FFF2-40B4-BE49-F238E27FC236}">
                <a16:creationId xmlns:a16="http://schemas.microsoft.com/office/drawing/2014/main" id="{0BFDAC28-B38F-737B-AC8D-48E6177AEFD6}"/>
              </a:ext>
            </a:extLst>
          </p:cNvPr>
          <p:cNvCxnSpPr>
            <a:cxnSpLocks/>
            <a:stCxn id="16" idx="1"/>
            <a:endCxn id="19" idx="1"/>
          </p:cNvCxnSpPr>
          <p:nvPr/>
        </p:nvCxnSpPr>
        <p:spPr>
          <a:xfrm rot="10800000" flipH="1" flipV="1">
            <a:off x="6113081" y="5226808"/>
            <a:ext cx="190541" cy="967640"/>
          </a:xfrm>
          <a:prstGeom prst="curvedConnector3">
            <a:avLst>
              <a:gd name="adj1" fmla="val -1199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曲线连接符 22">
            <a:extLst>
              <a:ext uri="{FF2B5EF4-FFF2-40B4-BE49-F238E27FC236}">
                <a16:creationId xmlns:a16="http://schemas.microsoft.com/office/drawing/2014/main" id="{8D55461E-4447-73BF-976D-F8B2E7877F48}"/>
              </a:ext>
            </a:extLst>
          </p:cNvPr>
          <p:cNvCxnSpPr>
            <a:cxnSpLocks/>
            <a:endCxn id="19" idx="1"/>
          </p:cNvCxnSpPr>
          <p:nvPr/>
        </p:nvCxnSpPr>
        <p:spPr>
          <a:xfrm rot="16200000" flipH="1">
            <a:off x="5464337" y="5355161"/>
            <a:ext cx="916017" cy="762555"/>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Introduction</a:t>
            </a:r>
          </a:p>
        </p:txBody>
      </p:sp>
      <p:sp>
        <p:nvSpPr>
          <p:cNvPr id="25" name="Text Placeholder 24">
            <a:extLst>
              <a:ext uri="{FF2B5EF4-FFF2-40B4-BE49-F238E27FC236}">
                <a16:creationId xmlns:a16="http://schemas.microsoft.com/office/drawing/2014/main" id="{2F58795B-DE17-CE11-1198-CDC053AED2A7}"/>
              </a:ext>
            </a:extLst>
          </p:cNvPr>
          <p:cNvSpPr>
            <a:spLocks noGrp="1"/>
          </p:cNvSpPr>
          <p:nvPr>
            <p:ph type="body" sz="half" idx="2"/>
          </p:nvPr>
        </p:nvSpPr>
        <p:spPr>
          <a:xfrm>
            <a:off x="0" y="1708998"/>
            <a:ext cx="11978419" cy="4647352"/>
          </a:xfrm>
        </p:spPr>
        <p:txBody>
          <a:bodyPr>
            <a:normAutofit/>
          </a:bodyPr>
          <a:lstStyle/>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Quantum networks transmit quantum information (e.g., </a:t>
            </a:r>
            <a:r>
              <a:rPr lang="en-US" altLang="zh-CN" sz="2400" dirty="0">
                <a:solidFill>
                  <a:srgbClr val="7D2883"/>
                </a:solidFill>
                <a:latin typeface="Apple Braille" pitchFamily="2" charset="0"/>
                <a:ea typeface="Noto Sans TC"/>
                <a:cs typeface="Arial"/>
              </a:rPr>
              <a:t>qubits</a:t>
            </a:r>
            <a:r>
              <a:rPr lang="en-US" altLang="zh-CN" sz="2400" dirty="0">
                <a:latin typeface="Apple Braille" pitchFamily="2" charset="0"/>
                <a:ea typeface="Noto Sans TC"/>
                <a:cs typeface="Arial"/>
              </a:rPr>
              <a:t>) between separated quantum devices.</a:t>
            </a:r>
          </a:p>
          <a:p>
            <a:pPr marL="1200150" lvl="2"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Quantum cryptography</a:t>
            </a:r>
          </a:p>
          <a:p>
            <a:pPr marL="1200150" lvl="2"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Quantum key distribution</a:t>
            </a:r>
          </a:p>
          <a:p>
            <a:pPr marL="1200150" lvl="2"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Distributed quantum computing</a:t>
            </a:r>
          </a:p>
          <a:p>
            <a:pPr marL="1200150" lvl="2" indent="-285750">
              <a:lnSpc>
                <a:spcPct val="100000"/>
              </a:lnSpc>
              <a:buFont typeface="Arial" panose="020B0604020202020204" pitchFamily="34" charset="0"/>
              <a:buChar char="•"/>
            </a:pPr>
            <a:endParaRPr lang="en-US" altLang="zh-CN" sz="2400" dirty="0">
              <a:latin typeface="Apple Braille" pitchFamily="2" charset="0"/>
              <a:ea typeface="Noto Sans TC"/>
              <a:cs typeface="Arial"/>
            </a:endParaRPr>
          </a:p>
          <a:p>
            <a:pPr marL="742950" lvl="1"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A </a:t>
            </a:r>
            <a:r>
              <a:rPr lang="en-US" altLang="zh-CN" sz="2400" dirty="0">
                <a:solidFill>
                  <a:srgbClr val="7D2883"/>
                </a:solidFill>
                <a:latin typeface="Apple Braille" pitchFamily="2" charset="0"/>
                <a:ea typeface="Noto Sans TC"/>
                <a:cs typeface="Arial"/>
              </a:rPr>
              <a:t>quantum switch </a:t>
            </a:r>
            <a:r>
              <a:rPr lang="en-US" altLang="zh-CN" sz="2400" dirty="0">
                <a:latin typeface="Apple Braille" pitchFamily="2" charset="0"/>
                <a:ea typeface="Noto Sans TC"/>
                <a:cs typeface="Arial"/>
              </a:rPr>
              <a:t>is one of the most fundamental network elements for connecting different quantum devices.</a:t>
            </a:r>
          </a:p>
          <a:p>
            <a:pPr marL="1200150" lvl="2"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Entanglement distribution</a:t>
            </a:r>
          </a:p>
          <a:p>
            <a:pPr marL="1200150" lvl="2" indent="-285750">
              <a:lnSpc>
                <a:spcPct val="100000"/>
              </a:lnSpc>
              <a:buFont typeface="Arial" panose="020B0604020202020204" pitchFamily="34" charset="0"/>
              <a:buChar char="•"/>
            </a:pPr>
            <a:r>
              <a:rPr lang="en-US" altLang="zh-CN" sz="2400" dirty="0">
                <a:latin typeface="Apple Braille" pitchFamily="2" charset="0"/>
                <a:ea typeface="Noto Sans TC"/>
                <a:cs typeface="Arial"/>
              </a:rPr>
              <a:t>Preserve the quantum properties of qubits</a:t>
            </a:r>
          </a:p>
          <a:p>
            <a:pPr marL="1200150" lvl="2" indent="-285750">
              <a:lnSpc>
                <a:spcPct val="100000"/>
              </a:lnSpc>
              <a:buFont typeface="Arial" panose="020B0604020202020204" pitchFamily="34" charset="0"/>
              <a:buChar char="•"/>
            </a:pPr>
            <a:endParaRPr lang="en-US" altLang="zh-CN" sz="2200" dirty="0">
              <a:latin typeface="Apple Braille" pitchFamily="2" charset="0"/>
              <a:ea typeface="Noto Sans TC"/>
              <a:cs typeface="Arial"/>
            </a:endParaRPr>
          </a:p>
          <a:p>
            <a:pPr marL="1200150" lvl="2" indent="-285750">
              <a:lnSpc>
                <a:spcPct val="100000"/>
              </a:lnSpc>
              <a:buFont typeface="Arial" panose="020B0604020202020204" pitchFamily="34" charset="0"/>
              <a:buChar char="•"/>
            </a:pPr>
            <a:endParaRPr lang="en-US" altLang="zh-CN" sz="2200" dirty="0">
              <a:latin typeface="Apple Braille" pitchFamily="2" charset="0"/>
              <a:ea typeface="Noto Sans TC"/>
              <a:cs typeface="Arial"/>
            </a:endParaRP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Quantum Switch</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3</a:t>
            </a:fld>
            <a:endParaRPr lang="en-US" dirty="0"/>
          </a:p>
        </p:txBody>
      </p:sp>
    </p:spTree>
    <p:extLst>
      <p:ext uri="{BB962C8B-B14F-4D97-AF65-F5344CB8AC3E}">
        <p14:creationId xmlns:p14="http://schemas.microsoft.com/office/powerpoint/2010/main" val="29972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blinds(horizontal)">
                                      <p:cBhvr>
                                        <p:cTn id="7" dur="500"/>
                                        <p:tgtEl>
                                          <p:spTgt spid="2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
                                            <p:txEl>
                                              <p:pRg st="2" end="2"/>
                                            </p:txEl>
                                          </p:spTgt>
                                        </p:tgtEl>
                                        <p:attrNameLst>
                                          <p:attrName>style.visibility</p:attrName>
                                        </p:attrNameLst>
                                      </p:cBhvr>
                                      <p:to>
                                        <p:strVal val="visible"/>
                                      </p:to>
                                    </p:set>
                                    <p:animEffect transition="in" filter="blinds(horizontal)">
                                      <p:cBhvr>
                                        <p:cTn id="10" dur="500"/>
                                        <p:tgtEl>
                                          <p:spTgt spid="2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animEffect transition="in" filter="blinds(horizontal)">
                                      <p:cBhvr>
                                        <p:cTn id="13" dur="500"/>
                                        <p:tgtEl>
                                          <p:spTgt spid="2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
                                            <p:txEl>
                                              <p:pRg st="5" end="5"/>
                                            </p:txEl>
                                          </p:spTgt>
                                        </p:tgtEl>
                                        <p:attrNameLst>
                                          <p:attrName>style.visibility</p:attrName>
                                        </p:attrNameLst>
                                      </p:cBhvr>
                                      <p:to>
                                        <p:strVal val="visible"/>
                                      </p:to>
                                    </p:set>
                                    <p:animEffect transition="in" filter="blinds(horizontal)">
                                      <p:cBhvr>
                                        <p:cTn id="18" dur="500"/>
                                        <p:tgtEl>
                                          <p:spTgt spid="2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5">
                                            <p:txEl>
                                              <p:pRg st="6" end="6"/>
                                            </p:txEl>
                                          </p:spTgt>
                                        </p:tgtEl>
                                        <p:attrNameLst>
                                          <p:attrName>style.visibility</p:attrName>
                                        </p:attrNameLst>
                                      </p:cBhvr>
                                      <p:to>
                                        <p:strVal val="visible"/>
                                      </p:to>
                                    </p:set>
                                    <p:animEffect transition="in" filter="blinds(horizontal)">
                                      <p:cBhvr>
                                        <p:cTn id="23" dur="500"/>
                                        <p:tgtEl>
                                          <p:spTgt spid="25">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5">
                                            <p:txEl>
                                              <p:pRg st="7" end="7"/>
                                            </p:txEl>
                                          </p:spTgt>
                                        </p:tgtEl>
                                        <p:attrNameLst>
                                          <p:attrName>style.visibility</p:attrName>
                                        </p:attrNameLst>
                                      </p:cBhvr>
                                      <p:to>
                                        <p:strVal val="visible"/>
                                      </p:to>
                                    </p:set>
                                    <p:animEffect transition="in" filter="blinds(horizontal)">
                                      <p:cBhvr>
                                        <p:cTn id="26" dur="500"/>
                                        <p:tgtEl>
                                          <p:spTgt spid="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43D0EB1-8E49-4CB1-810F-B6BD782A3278}"/>
              </a:ext>
            </a:extLst>
          </p:cNvPr>
          <p:cNvPicPr>
            <a:picLocks noChangeAspect="1"/>
          </p:cNvPicPr>
          <p:nvPr/>
        </p:nvPicPr>
        <p:blipFill>
          <a:blip r:embed="rId3"/>
          <a:stretch>
            <a:fillRect/>
          </a:stretch>
        </p:blipFill>
        <p:spPr>
          <a:xfrm>
            <a:off x="750765" y="2894511"/>
            <a:ext cx="4816523" cy="2542053"/>
          </a:xfrm>
          <a:prstGeom prst="rect">
            <a:avLst/>
          </a:prstGeom>
        </p:spPr>
      </p:pic>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Numerical Experiments</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8" y="1005422"/>
            <a:ext cx="11454449" cy="553034"/>
          </a:xfrm>
        </p:spPr>
        <p:txBody>
          <a:bodyPr>
            <a:normAutofit/>
          </a:bodyPr>
          <a:lstStyle/>
          <a:p>
            <a:r>
              <a:rPr lang="en-US" dirty="0">
                <a:latin typeface="Apple Braille" pitchFamily="2" charset="0"/>
              </a:rPr>
              <a:t>Existence of a Threshold-based Optimal Policy with the Mixed Action</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30</a:t>
            </a:fld>
            <a:endParaRPr lang="en-US" dirty="0"/>
          </a:p>
        </p:txBody>
      </p:sp>
      <p:pic>
        <p:nvPicPr>
          <p:cNvPr id="9" name="图片 8">
            <a:extLst>
              <a:ext uri="{FF2B5EF4-FFF2-40B4-BE49-F238E27FC236}">
                <a16:creationId xmlns:a16="http://schemas.microsoft.com/office/drawing/2014/main" id="{BF0691A3-042A-0116-0348-4ABD28EA03E6}"/>
              </a:ext>
            </a:extLst>
          </p:cNvPr>
          <p:cNvPicPr>
            <a:picLocks noChangeAspect="1"/>
          </p:cNvPicPr>
          <p:nvPr/>
        </p:nvPicPr>
        <p:blipFill>
          <a:blip r:embed="rId4"/>
          <a:stretch>
            <a:fillRect/>
          </a:stretch>
        </p:blipFill>
        <p:spPr>
          <a:xfrm>
            <a:off x="6096000" y="2824171"/>
            <a:ext cx="5345235" cy="2589098"/>
          </a:xfrm>
          <a:prstGeom prst="rect">
            <a:avLst/>
          </a:prstGeom>
        </p:spPr>
      </p:pic>
      <p:sp>
        <p:nvSpPr>
          <p:cNvPr id="12" name="文本框 11">
            <a:extLst>
              <a:ext uri="{FF2B5EF4-FFF2-40B4-BE49-F238E27FC236}">
                <a16:creationId xmlns:a16="http://schemas.microsoft.com/office/drawing/2014/main" id="{8BFCB904-2D84-3381-37FF-E8A4BE914ED5}"/>
              </a:ext>
            </a:extLst>
          </p:cNvPr>
          <p:cNvSpPr txBox="1"/>
          <p:nvPr/>
        </p:nvSpPr>
        <p:spPr>
          <a:xfrm>
            <a:off x="1361427" y="5477427"/>
            <a:ext cx="3535263" cy="461665"/>
          </a:xfrm>
          <a:prstGeom prst="rect">
            <a:avLst/>
          </a:prstGeom>
        </p:spPr>
        <p:txBody>
          <a:bodyPr wrap="none" rtlCol="0">
            <a:spAutoFit/>
          </a:bodyPr>
          <a:lstStyle/>
          <a:p>
            <a:pPr algn="l"/>
            <a:r>
              <a:rPr kumimoji="1" lang="en-US" altLang="zh-CN" sz="2400" dirty="0">
                <a:latin typeface="Apple Braille" pitchFamily="2" charset="0"/>
              </a:rPr>
              <a:t>(a) Without decoherence</a:t>
            </a:r>
            <a:endParaRPr kumimoji="1" lang="zh-CN" altLang="en-US" sz="2400" dirty="0">
              <a:latin typeface="Apple Braille" pitchFamily="2" charset="0"/>
            </a:endParaRPr>
          </a:p>
        </p:txBody>
      </p:sp>
      <p:sp>
        <p:nvSpPr>
          <p:cNvPr id="13" name="文本框 12">
            <a:extLst>
              <a:ext uri="{FF2B5EF4-FFF2-40B4-BE49-F238E27FC236}">
                <a16:creationId xmlns:a16="http://schemas.microsoft.com/office/drawing/2014/main" id="{2F590D1B-262E-AAF2-CD79-386560166420}"/>
              </a:ext>
            </a:extLst>
          </p:cNvPr>
          <p:cNvSpPr txBox="1"/>
          <p:nvPr/>
        </p:nvSpPr>
        <p:spPr>
          <a:xfrm>
            <a:off x="7380208" y="5477427"/>
            <a:ext cx="3115276" cy="461665"/>
          </a:xfrm>
          <a:prstGeom prst="rect">
            <a:avLst/>
          </a:prstGeom>
        </p:spPr>
        <p:txBody>
          <a:bodyPr wrap="none" rtlCol="0">
            <a:spAutoFit/>
          </a:bodyPr>
          <a:lstStyle/>
          <a:p>
            <a:pPr algn="l"/>
            <a:r>
              <a:rPr kumimoji="1" lang="en-US" altLang="zh-CN" sz="2400" dirty="0">
                <a:latin typeface="Apple Braille" pitchFamily="2" charset="0"/>
              </a:rPr>
              <a:t>(b) With decoherence</a:t>
            </a:r>
            <a:endParaRPr kumimoji="1" lang="zh-CN" altLang="en-US" sz="2400" dirty="0">
              <a:latin typeface="Apple Braille" pitchFamily="2" charset="0"/>
            </a:endParaRPr>
          </a:p>
        </p:txBody>
      </p:sp>
      <p:sp>
        <p:nvSpPr>
          <p:cNvPr id="14" name="矩形 13">
            <a:extLst>
              <a:ext uri="{FF2B5EF4-FFF2-40B4-BE49-F238E27FC236}">
                <a16:creationId xmlns:a16="http://schemas.microsoft.com/office/drawing/2014/main" id="{BC48EC96-A449-74AB-79A2-938E0E19529F}"/>
              </a:ext>
            </a:extLst>
          </p:cNvPr>
          <p:cNvSpPr/>
          <p:nvPr/>
        </p:nvSpPr>
        <p:spPr>
          <a:xfrm>
            <a:off x="6113083" y="3532401"/>
            <a:ext cx="5195779" cy="244231"/>
          </a:xfrm>
          <a:prstGeom prst="rect">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8EC65DD8-A1DC-ACF6-26F6-9129078679D6}"/>
              </a:ext>
            </a:extLst>
          </p:cNvPr>
          <p:cNvSpPr/>
          <p:nvPr/>
        </p:nvSpPr>
        <p:spPr>
          <a:xfrm>
            <a:off x="10128737" y="3532401"/>
            <a:ext cx="366747" cy="1816522"/>
          </a:xfrm>
          <a:prstGeom prst="rect">
            <a:avLst/>
          </a:prstGeom>
          <a:noFill/>
          <a:ln w="222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B6E9E85F-F443-D78D-6669-9A095B2548DA}"/>
              </a:ext>
            </a:extLst>
          </p:cNvPr>
          <p:cNvSpPr/>
          <p:nvPr/>
        </p:nvSpPr>
        <p:spPr>
          <a:xfrm>
            <a:off x="6113082" y="5104692"/>
            <a:ext cx="5195779" cy="24423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74F5207-63DA-4CC4-4BC5-13AEA2BF68A6}"/>
                  </a:ext>
                </a:extLst>
              </p:cNvPr>
              <p:cNvSpPr txBox="1"/>
              <p:nvPr/>
            </p:nvSpPr>
            <p:spPr>
              <a:xfrm>
                <a:off x="877328" y="1991258"/>
                <a:ext cx="10437344" cy="400110"/>
              </a:xfrm>
              <a:prstGeom prst="rect">
                <a:avLst/>
              </a:prstGeom>
              <a:ln w="19050">
                <a:solidFill>
                  <a:schemeClr val="tx1"/>
                </a:solidFill>
              </a:ln>
            </p:spPr>
            <p:txBody>
              <a:bodyPr wrap="none" rtlCol="0">
                <a:spAutoFit/>
              </a:bodyPr>
              <a:lstStyle/>
              <a:p>
                <a:pPr algn="l"/>
                <a:r>
                  <a:rPr kumimoji="1" lang="en-US" altLang="zh-CN" sz="2000" dirty="0">
                    <a:latin typeface="Apple Braille" pitchFamily="2" charset="0"/>
                  </a:rPr>
                  <a:t>The optimal policy changes from the bipartite policy to the tripartite policy as </a:t>
                </a:r>
                <a14:m>
                  <m:oMath xmlns:m="http://schemas.openxmlformats.org/officeDocument/2006/math">
                    <m:r>
                      <a:rPr kumimoji="1" lang="en-US" altLang="zh-CN" sz="2000" b="0" i="1" smtClean="0">
                        <a:latin typeface="Cambria Math" panose="02040503050406030204" pitchFamily="18" charset="0"/>
                      </a:rPr>
                      <m:t>𝛽</m:t>
                    </m:r>
                  </m:oMath>
                </a14:m>
                <a:r>
                  <a:rPr kumimoji="1" lang="en-US" altLang="zh-CN" sz="2000" dirty="0">
                    <a:latin typeface="Apple Braille" pitchFamily="2" charset="0"/>
                  </a:rPr>
                  <a:t> increases.</a:t>
                </a:r>
                <a:endParaRPr kumimoji="1" lang="zh-CN" altLang="en-US" sz="2000" dirty="0">
                  <a:latin typeface="Apple Braille" pitchFamily="2" charset="0"/>
                </a:endParaRPr>
              </a:p>
            </p:txBody>
          </p:sp>
        </mc:Choice>
        <mc:Fallback xmlns="">
          <p:sp>
            <p:nvSpPr>
              <p:cNvPr id="17" name="文本框 16">
                <a:extLst>
                  <a:ext uri="{FF2B5EF4-FFF2-40B4-BE49-F238E27FC236}">
                    <a16:creationId xmlns:a16="http://schemas.microsoft.com/office/drawing/2014/main" id="{374F5207-63DA-4CC4-4BC5-13AEA2BF68A6}"/>
                  </a:ext>
                </a:extLst>
              </p:cNvPr>
              <p:cNvSpPr txBox="1">
                <a:spLocks noRot="1" noChangeAspect="1" noMove="1" noResize="1" noEditPoints="1" noAdjustHandles="1" noChangeArrowheads="1" noChangeShapeType="1" noTextEdit="1"/>
              </p:cNvSpPr>
              <p:nvPr/>
            </p:nvSpPr>
            <p:spPr>
              <a:xfrm>
                <a:off x="877328" y="1991258"/>
                <a:ext cx="10437344" cy="400110"/>
              </a:xfrm>
              <a:prstGeom prst="rect">
                <a:avLst/>
              </a:prstGeom>
              <a:blipFill>
                <a:blip r:embed="rId5"/>
                <a:stretch>
                  <a:fillRect l="-607" t="-2941" b="-23529"/>
                </a:stretch>
              </a:blipFill>
              <a:ln w="19050">
                <a:solidFill>
                  <a:schemeClr val="tx1"/>
                </a:solidFill>
              </a:ln>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874EE18D-9020-4DF0-C477-7BD65745C8E1}"/>
              </a:ext>
            </a:extLst>
          </p:cNvPr>
          <p:cNvSpPr txBox="1"/>
          <p:nvPr/>
        </p:nvSpPr>
        <p:spPr>
          <a:xfrm>
            <a:off x="6351713" y="2480055"/>
            <a:ext cx="247311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Purely bipartite region</a:t>
            </a:r>
            <a:endParaRPr kumimoji="1" lang="zh-CN" altLang="en-US" dirty="0">
              <a:latin typeface="Apple Braille" pitchFamily="2" charset="0"/>
            </a:endParaRPr>
          </a:p>
        </p:txBody>
      </p:sp>
      <p:sp>
        <p:nvSpPr>
          <p:cNvPr id="19" name="文本框 18">
            <a:extLst>
              <a:ext uri="{FF2B5EF4-FFF2-40B4-BE49-F238E27FC236}">
                <a16:creationId xmlns:a16="http://schemas.microsoft.com/office/drawing/2014/main" id="{1E2EF264-89C4-CC92-87F9-A9ACC83C517D}"/>
              </a:ext>
            </a:extLst>
          </p:cNvPr>
          <p:cNvSpPr txBox="1"/>
          <p:nvPr/>
        </p:nvSpPr>
        <p:spPr>
          <a:xfrm>
            <a:off x="6303623" y="6009782"/>
            <a:ext cx="252120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Purely tripartite region</a:t>
            </a:r>
            <a:endParaRPr kumimoji="1" lang="zh-CN" altLang="en-US" dirty="0">
              <a:latin typeface="Apple Braille" pitchFamily="2" charset="0"/>
            </a:endParaRPr>
          </a:p>
        </p:txBody>
      </p:sp>
      <p:cxnSp>
        <p:nvCxnSpPr>
          <p:cNvPr id="20" name="曲线连接符 19">
            <a:extLst>
              <a:ext uri="{FF2B5EF4-FFF2-40B4-BE49-F238E27FC236}">
                <a16:creationId xmlns:a16="http://schemas.microsoft.com/office/drawing/2014/main" id="{B3C51B1D-2248-D4BF-8CB0-136463F9C9B7}"/>
              </a:ext>
            </a:extLst>
          </p:cNvPr>
          <p:cNvCxnSpPr>
            <a:cxnSpLocks/>
            <a:stCxn id="14" idx="1"/>
            <a:endCxn id="18" idx="1"/>
          </p:cNvCxnSpPr>
          <p:nvPr/>
        </p:nvCxnSpPr>
        <p:spPr>
          <a:xfrm rot="10800000" flipH="1">
            <a:off x="6113083" y="2664721"/>
            <a:ext cx="238630" cy="989796"/>
          </a:xfrm>
          <a:prstGeom prst="curvedConnector3">
            <a:avLst>
              <a:gd name="adj1" fmla="val -9579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曲线连接符 20">
            <a:extLst>
              <a:ext uri="{FF2B5EF4-FFF2-40B4-BE49-F238E27FC236}">
                <a16:creationId xmlns:a16="http://schemas.microsoft.com/office/drawing/2014/main" id="{EEE91656-3144-65A2-1223-4795AF7D66F9}"/>
              </a:ext>
            </a:extLst>
          </p:cNvPr>
          <p:cNvCxnSpPr>
            <a:cxnSpLocks/>
          </p:cNvCxnSpPr>
          <p:nvPr/>
        </p:nvCxnSpPr>
        <p:spPr>
          <a:xfrm rot="5400000" flipH="1" flipV="1">
            <a:off x="5464195" y="2741594"/>
            <a:ext cx="938172" cy="784426"/>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曲线连接符 21">
            <a:extLst>
              <a:ext uri="{FF2B5EF4-FFF2-40B4-BE49-F238E27FC236}">
                <a16:creationId xmlns:a16="http://schemas.microsoft.com/office/drawing/2014/main" id="{0BFDAC28-B38F-737B-AC8D-48E6177AEFD6}"/>
              </a:ext>
            </a:extLst>
          </p:cNvPr>
          <p:cNvCxnSpPr>
            <a:cxnSpLocks/>
            <a:stCxn id="16" idx="1"/>
            <a:endCxn id="19" idx="1"/>
          </p:cNvCxnSpPr>
          <p:nvPr/>
        </p:nvCxnSpPr>
        <p:spPr>
          <a:xfrm rot="10800000" flipH="1" flipV="1">
            <a:off x="6113081" y="5226808"/>
            <a:ext cx="190541" cy="967640"/>
          </a:xfrm>
          <a:prstGeom prst="curvedConnector3">
            <a:avLst>
              <a:gd name="adj1" fmla="val -1199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曲线连接符 22">
            <a:extLst>
              <a:ext uri="{FF2B5EF4-FFF2-40B4-BE49-F238E27FC236}">
                <a16:creationId xmlns:a16="http://schemas.microsoft.com/office/drawing/2014/main" id="{8D55461E-4447-73BF-976D-F8B2E7877F48}"/>
              </a:ext>
            </a:extLst>
          </p:cNvPr>
          <p:cNvCxnSpPr>
            <a:cxnSpLocks/>
            <a:endCxn id="19" idx="1"/>
          </p:cNvCxnSpPr>
          <p:nvPr/>
        </p:nvCxnSpPr>
        <p:spPr>
          <a:xfrm rot="16200000" flipH="1">
            <a:off x="5464337" y="5355161"/>
            <a:ext cx="916017" cy="762555"/>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id="{F8456736-6457-5371-B79F-9785215FCF49}"/>
              </a:ext>
            </a:extLst>
          </p:cNvPr>
          <p:cNvGrpSpPr/>
          <p:nvPr/>
        </p:nvGrpSpPr>
        <p:grpSpPr>
          <a:xfrm>
            <a:off x="4321322" y="2595740"/>
            <a:ext cx="3549355" cy="2723325"/>
            <a:chOff x="4321322" y="2595740"/>
            <a:chExt cx="3549355" cy="2723325"/>
          </a:xfrm>
        </p:grpSpPr>
        <p:grpSp>
          <p:nvGrpSpPr>
            <p:cNvPr id="72" name="组合 71">
              <a:extLst>
                <a:ext uri="{FF2B5EF4-FFF2-40B4-BE49-F238E27FC236}">
                  <a16:creationId xmlns:a16="http://schemas.microsoft.com/office/drawing/2014/main" id="{8B926D24-1CC6-C88A-F857-45A897AB047E}"/>
                </a:ext>
              </a:extLst>
            </p:cNvPr>
            <p:cNvGrpSpPr/>
            <p:nvPr/>
          </p:nvGrpSpPr>
          <p:grpSpPr>
            <a:xfrm>
              <a:off x="4321322" y="2595740"/>
              <a:ext cx="3549355" cy="2723325"/>
              <a:chOff x="4214531" y="3532367"/>
              <a:chExt cx="3549355" cy="2723325"/>
            </a:xfrm>
          </p:grpSpPr>
          <p:grpSp>
            <p:nvGrpSpPr>
              <p:cNvPr id="76" name="组合 75">
                <a:extLst>
                  <a:ext uri="{FF2B5EF4-FFF2-40B4-BE49-F238E27FC236}">
                    <a16:creationId xmlns:a16="http://schemas.microsoft.com/office/drawing/2014/main" id="{DB5B4972-3C2E-2581-F27A-B3DC3E6128A3}"/>
                  </a:ext>
                </a:extLst>
              </p:cNvPr>
              <p:cNvGrpSpPr/>
              <p:nvPr/>
            </p:nvGrpSpPr>
            <p:grpSpPr>
              <a:xfrm>
                <a:off x="4214531" y="3532367"/>
                <a:ext cx="3549355" cy="2723325"/>
                <a:chOff x="1799069" y="1836842"/>
                <a:chExt cx="3549355" cy="2723325"/>
              </a:xfrm>
            </p:grpSpPr>
            <p:grpSp>
              <p:nvGrpSpPr>
                <p:cNvPr id="78" name="组合 77">
                  <a:extLst>
                    <a:ext uri="{FF2B5EF4-FFF2-40B4-BE49-F238E27FC236}">
                      <a16:creationId xmlns:a16="http://schemas.microsoft.com/office/drawing/2014/main" id="{A8452B84-0E39-7DE2-6EE9-98DBB03A06D5}"/>
                    </a:ext>
                  </a:extLst>
                </p:cNvPr>
                <p:cNvGrpSpPr/>
                <p:nvPr/>
              </p:nvGrpSpPr>
              <p:grpSpPr>
                <a:xfrm>
                  <a:off x="1799069" y="1836842"/>
                  <a:ext cx="3549355" cy="2723325"/>
                  <a:chOff x="548767" y="334614"/>
                  <a:chExt cx="3549355" cy="2723325"/>
                </a:xfrm>
              </p:grpSpPr>
              <p:grpSp>
                <p:nvGrpSpPr>
                  <p:cNvPr id="84" name="组合 83">
                    <a:extLst>
                      <a:ext uri="{FF2B5EF4-FFF2-40B4-BE49-F238E27FC236}">
                        <a16:creationId xmlns:a16="http://schemas.microsoft.com/office/drawing/2014/main" id="{E210BDCB-7CA2-D8EC-B5B7-6B0D8C1098E6}"/>
                      </a:ext>
                    </a:extLst>
                  </p:cNvPr>
                  <p:cNvGrpSpPr/>
                  <p:nvPr/>
                </p:nvGrpSpPr>
                <p:grpSpPr>
                  <a:xfrm>
                    <a:off x="548767" y="334614"/>
                    <a:ext cx="3531489" cy="2723325"/>
                    <a:chOff x="548767" y="334614"/>
                    <a:chExt cx="3531489" cy="2723325"/>
                  </a:xfrm>
                </p:grpSpPr>
                <p:pic>
                  <p:nvPicPr>
                    <p:cNvPr id="86" name="图形 85" descr="用户">
                      <a:extLst>
                        <a:ext uri="{FF2B5EF4-FFF2-40B4-BE49-F238E27FC236}">
                          <a16:creationId xmlns:a16="http://schemas.microsoft.com/office/drawing/2014/main" id="{A3992824-741C-F178-EE7D-13D89853BF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3" y="2339007"/>
                      <a:ext cx="718932" cy="718932"/>
                    </a:xfrm>
                    <a:prstGeom prst="rect">
                      <a:avLst/>
                    </a:prstGeom>
                  </p:spPr>
                </p:pic>
                <p:pic>
                  <p:nvPicPr>
                    <p:cNvPr id="87" name="图形 86" descr="用户">
                      <a:extLst>
                        <a:ext uri="{FF2B5EF4-FFF2-40B4-BE49-F238E27FC236}">
                          <a16:creationId xmlns:a16="http://schemas.microsoft.com/office/drawing/2014/main" id="{1B484D9A-FEB8-7C57-F866-20D65FA64B29}"/>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88" name="图形 87" descr="用户">
                      <a:extLst>
                        <a:ext uri="{FF2B5EF4-FFF2-40B4-BE49-F238E27FC236}">
                          <a16:creationId xmlns:a16="http://schemas.microsoft.com/office/drawing/2014/main" id="{E4DB6E46-5A84-C536-6A9C-AF7F42AA3CD7}"/>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2887557" y="334614"/>
                      <a:ext cx="718932" cy="718932"/>
                    </a:xfrm>
                    <a:prstGeom prst="rect">
                      <a:avLst/>
                    </a:prstGeom>
                  </p:spPr>
                </p:pic>
                <p:pic>
                  <p:nvPicPr>
                    <p:cNvPr id="89" name="图形 88" descr="用户">
                      <a:extLst>
                        <a:ext uri="{FF2B5EF4-FFF2-40B4-BE49-F238E27FC236}">
                          <a16:creationId xmlns:a16="http://schemas.microsoft.com/office/drawing/2014/main" id="{EEBD318F-CE25-238C-2CDB-F8BAB541DB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1324" y="1811058"/>
                      <a:ext cx="718932" cy="718932"/>
                    </a:xfrm>
                    <a:prstGeom prst="rect">
                      <a:avLst/>
                    </a:prstGeom>
                  </p:spPr>
                </p:pic>
                <p:cxnSp>
                  <p:nvCxnSpPr>
                    <p:cNvPr id="91" name="直线连接符 90">
                      <a:extLst>
                        <a:ext uri="{FF2B5EF4-FFF2-40B4-BE49-F238E27FC236}">
                          <a16:creationId xmlns:a16="http://schemas.microsoft.com/office/drawing/2014/main" id="{66812E11-0BC0-A389-6D6F-A62D90CC9E5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8E18CA4-D98E-520C-2CB7-3D33489A319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EB1F7472-E460-E090-362A-6D2DCD77EA3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3BA5DF13-EA31-B19D-865F-7B6873C7449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直线连接符 19">
                      <a:extLst>
                        <a:ext uri="{FF2B5EF4-FFF2-40B4-BE49-F238E27FC236}">
                          <a16:creationId xmlns:a16="http://schemas.microsoft.com/office/drawing/2014/main" id="{F66ADDF2-FFC6-D351-BA51-0E39F007C30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E9C2DCF-3CCF-E08C-9229-4F089D6055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7" name="直线连接符 19">
                      <a:extLst>
                        <a:ext uri="{FF2B5EF4-FFF2-40B4-BE49-F238E27FC236}">
                          <a16:creationId xmlns:a16="http://schemas.microsoft.com/office/drawing/2014/main" id="{84D90105-1491-9209-4100-2254DEACA83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5" name="图形 84" descr="用户">
                    <a:extLst>
                      <a:ext uri="{FF2B5EF4-FFF2-40B4-BE49-F238E27FC236}">
                        <a16:creationId xmlns:a16="http://schemas.microsoft.com/office/drawing/2014/main" id="{8C3C2DF1-2660-47FA-C8A0-CABDD2ADF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8980F5-CC5C-A606-364A-49C4EE990613}"/>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9" name="文本框 78">
                      <a:extLst>
                        <a:ext uri="{FF2B5EF4-FFF2-40B4-BE49-F238E27FC236}">
                          <a16:creationId xmlns:a16="http://schemas.microsoft.com/office/drawing/2014/main" id="{D78980F5-CC5C-A606-364A-49C4EE990613}"/>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FCF5E04-F7A8-357F-A6F5-B7618D55904B}"/>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FCF5E04-F7A8-357F-A6F5-B7618D55904B}"/>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C3F1F02-2A23-AF57-3EEB-1D9FE9DDFFA4}"/>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1" name="文本框 80">
                      <a:extLst>
                        <a:ext uri="{FF2B5EF4-FFF2-40B4-BE49-F238E27FC236}">
                          <a16:creationId xmlns:a16="http://schemas.microsoft.com/office/drawing/2014/main" id="{BC3F1F02-2A23-AF57-3EEB-1D9FE9DDFFA4}"/>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8C6EFFB-F9DC-5D0F-FEFD-9318BC573979}"/>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2" name="文本框 81">
                      <a:extLst>
                        <a:ext uri="{FF2B5EF4-FFF2-40B4-BE49-F238E27FC236}">
                          <a16:creationId xmlns:a16="http://schemas.microsoft.com/office/drawing/2014/main" id="{78C6EFFB-F9DC-5D0F-FEFD-9318BC573979}"/>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D7294AC-7336-2F8E-1E16-960DBE022BFC}"/>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83" name="文本框 82">
                      <a:extLst>
                        <a:ext uri="{FF2B5EF4-FFF2-40B4-BE49-F238E27FC236}">
                          <a16:creationId xmlns:a16="http://schemas.microsoft.com/office/drawing/2014/main" id="{DD7294AC-7336-2F8E-1E16-960DBE022BFC}"/>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F601C1BC-E1C0-071F-D2F4-6054F8AC1762}"/>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39" name="组合 38">
              <a:extLst>
                <a:ext uri="{FF2B5EF4-FFF2-40B4-BE49-F238E27FC236}">
                  <a16:creationId xmlns:a16="http://schemas.microsoft.com/office/drawing/2014/main" id="{1B515D03-27D3-8E9F-43AC-CCCC0DC5B1BE}"/>
                </a:ext>
              </a:extLst>
            </p:cNvPr>
            <p:cNvGrpSpPr/>
            <p:nvPr/>
          </p:nvGrpSpPr>
          <p:grpSpPr>
            <a:xfrm>
              <a:off x="5834140" y="3613345"/>
              <a:ext cx="491136" cy="806644"/>
              <a:chOff x="1167192" y="4298115"/>
              <a:chExt cx="491136" cy="806644"/>
            </a:xfrm>
          </p:grpSpPr>
          <p:grpSp>
            <p:nvGrpSpPr>
              <p:cNvPr id="9" name="图形 4">
                <a:extLst>
                  <a:ext uri="{FF2B5EF4-FFF2-40B4-BE49-F238E27FC236}">
                    <a16:creationId xmlns:a16="http://schemas.microsoft.com/office/drawing/2014/main" id="{409EF5CC-4D93-7169-1F3F-FFF8C1C572B4}"/>
                  </a:ext>
                </a:extLst>
              </p:cNvPr>
              <p:cNvGrpSpPr/>
              <p:nvPr/>
            </p:nvGrpSpPr>
            <p:grpSpPr>
              <a:xfrm>
                <a:off x="1167192" y="4814439"/>
                <a:ext cx="491136" cy="290320"/>
                <a:chOff x="7619636" y="647566"/>
                <a:chExt cx="418962" cy="247656"/>
              </a:xfrm>
            </p:grpSpPr>
            <p:sp>
              <p:nvSpPr>
                <p:cNvPr id="10" name="任意形状 107">
                  <a:extLst>
                    <a:ext uri="{FF2B5EF4-FFF2-40B4-BE49-F238E27FC236}">
                      <a16:creationId xmlns:a16="http://schemas.microsoft.com/office/drawing/2014/main" id="{BFEB4201-2396-24B2-8A21-DE5CD7EC1C99}"/>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2" name="任意形状 108">
                  <a:extLst>
                    <a:ext uri="{FF2B5EF4-FFF2-40B4-BE49-F238E27FC236}">
                      <a16:creationId xmlns:a16="http://schemas.microsoft.com/office/drawing/2014/main" id="{C36E2B50-E880-CD77-60C1-667F916BD4B6}"/>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3" name="任意形状 109">
                  <a:extLst>
                    <a:ext uri="{FF2B5EF4-FFF2-40B4-BE49-F238E27FC236}">
                      <a16:creationId xmlns:a16="http://schemas.microsoft.com/office/drawing/2014/main" id="{7DF47E64-CA0A-407B-960C-31727F969275}"/>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4" name="任意形状 110">
                  <a:extLst>
                    <a:ext uri="{FF2B5EF4-FFF2-40B4-BE49-F238E27FC236}">
                      <a16:creationId xmlns:a16="http://schemas.microsoft.com/office/drawing/2014/main" id="{C631FDCE-53BE-91ED-F113-44C0CFDB4A12}"/>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5" name="任意形状 111">
                  <a:extLst>
                    <a:ext uri="{FF2B5EF4-FFF2-40B4-BE49-F238E27FC236}">
                      <a16:creationId xmlns:a16="http://schemas.microsoft.com/office/drawing/2014/main" id="{D2AC0440-0FF1-467E-0167-6537439F25E4}"/>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6" name="任意形状 112">
                  <a:extLst>
                    <a:ext uri="{FF2B5EF4-FFF2-40B4-BE49-F238E27FC236}">
                      <a16:creationId xmlns:a16="http://schemas.microsoft.com/office/drawing/2014/main" id="{1987E5C0-58AE-6D74-73D6-4FD9E6B558B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7" name="任意形状 113">
                  <a:extLst>
                    <a:ext uri="{FF2B5EF4-FFF2-40B4-BE49-F238E27FC236}">
                      <a16:creationId xmlns:a16="http://schemas.microsoft.com/office/drawing/2014/main" id="{DD91AA29-7B42-62B8-1CF9-6B88EA03BDE1}"/>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8" name="任意形状 114">
                  <a:extLst>
                    <a:ext uri="{FF2B5EF4-FFF2-40B4-BE49-F238E27FC236}">
                      <a16:creationId xmlns:a16="http://schemas.microsoft.com/office/drawing/2014/main" id="{D5ABB7DB-F9F2-FE2F-AB5A-761C21CB0FA4}"/>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9" name="任意形状 115">
                  <a:extLst>
                    <a:ext uri="{FF2B5EF4-FFF2-40B4-BE49-F238E27FC236}">
                      <a16:creationId xmlns:a16="http://schemas.microsoft.com/office/drawing/2014/main" id="{21162637-77D0-B4D8-202B-5DBE88AAC867}"/>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20" name="任意形状 116">
                  <a:extLst>
                    <a:ext uri="{FF2B5EF4-FFF2-40B4-BE49-F238E27FC236}">
                      <a16:creationId xmlns:a16="http://schemas.microsoft.com/office/drawing/2014/main" id="{3240BCB6-62C3-0C11-2C9D-0F5F7C90DEED}"/>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21" name="任意形状 117">
                  <a:extLst>
                    <a:ext uri="{FF2B5EF4-FFF2-40B4-BE49-F238E27FC236}">
                      <a16:creationId xmlns:a16="http://schemas.microsoft.com/office/drawing/2014/main" id="{31A1C96B-FFC8-C4C6-F63B-C89910077104}"/>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22" name="任意形状 118">
                  <a:extLst>
                    <a:ext uri="{FF2B5EF4-FFF2-40B4-BE49-F238E27FC236}">
                      <a16:creationId xmlns:a16="http://schemas.microsoft.com/office/drawing/2014/main" id="{1CD15774-943D-A884-169B-AEC5E3F439DC}"/>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3" name="任意形状 119">
                  <a:extLst>
                    <a:ext uri="{FF2B5EF4-FFF2-40B4-BE49-F238E27FC236}">
                      <a16:creationId xmlns:a16="http://schemas.microsoft.com/office/drawing/2014/main" id="{4BB52401-26B0-19D8-8ADC-7ADE467069D0}"/>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5" name="任意形状 120">
                  <a:extLst>
                    <a:ext uri="{FF2B5EF4-FFF2-40B4-BE49-F238E27FC236}">
                      <a16:creationId xmlns:a16="http://schemas.microsoft.com/office/drawing/2014/main" id="{98BC40BB-7353-FF3A-F04D-0CDF569E60EB}"/>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6" name="任意形状 121">
                  <a:extLst>
                    <a:ext uri="{FF2B5EF4-FFF2-40B4-BE49-F238E27FC236}">
                      <a16:creationId xmlns:a16="http://schemas.microsoft.com/office/drawing/2014/main" id="{93B8EA83-6894-C003-9208-EBBBD41EC2F9}"/>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7" name="任意形状 122">
                  <a:extLst>
                    <a:ext uri="{FF2B5EF4-FFF2-40B4-BE49-F238E27FC236}">
                      <a16:creationId xmlns:a16="http://schemas.microsoft.com/office/drawing/2014/main" id="{976D9D92-5BC3-87AB-E4F8-66BB900E43F1}"/>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8" name="任意形状 123">
                  <a:extLst>
                    <a:ext uri="{FF2B5EF4-FFF2-40B4-BE49-F238E27FC236}">
                      <a16:creationId xmlns:a16="http://schemas.microsoft.com/office/drawing/2014/main" id="{35952943-0072-4BFA-5FD4-F59E4490C16D}"/>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9" name="任意形状 124">
                  <a:extLst>
                    <a:ext uri="{FF2B5EF4-FFF2-40B4-BE49-F238E27FC236}">
                      <a16:creationId xmlns:a16="http://schemas.microsoft.com/office/drawing/2014/main" id="{878406F6-F269-6E54-FE87-9AB9AB757C08}"/>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30" name="任意形状 125">
                  <a:extLst>
                    <a:ext uri="{FF2B5EF4-FFF2-40B4-BE49-F238E27FC236}">
                      <a16:creationId xmlns:a16="http://schemas.microsoft.com/office/drawing/2014/main" id="{C7CB90B8-6C13-784F-A7E5-DD471C5906FB}"/>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31" name="任意形状 126">
                  <a:extLst>
                    <a:ext uri="{FF2B5EF4-FFF2-40B4-BE49-F238E27FC236}">
                      <a16:creationId xmlns:a16="http://schemas.microsoft.com/office/drawing/2014/main" id="{9ED4CFCE-3CA6-21F9-720F-890115B81632}"/>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32" name="任意形状 127">
                  <a:extLst>
                    <a:ext uri="{FF2B5EF4-FFF2-40B4-BE49-F238E27FC236}">
                      <a16:creationId xmlns:a16="http://schemas.microsoft.com/office/drawing/2014/main" id="{63818DBE-5073-58A9-C594-C5422DE7F682}"/>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33" name="任意形状 128">
                  <a:extLst>
                    <a:ext uri="{FF2B5EF4-FFF2-40B4-BE49-F238E27FC236}">
                      <a16:creationId xmlns:a16="http://schemas.microsoft.com/office/drawing/2014/main" id="{3E8F1A91-D0D1-2447-5B45-5A323D04B077}"/>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34" name="任意形状 129">
                  <a:extLst>
                    <a:ext uri="{FF2B5EF4-FFF2-40B4-BE49-F238E27FC236}">
                      <a16:creationId xmlns:a16="http://schemas.microsoft.com/office/drawing/2014/main" id="{0A3F8345-EDA6-F5B6-0E35-3B60113F554E}"/>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35" name="任意形状 130">
                  <a:extLst>
                    <a:ext uri="{FF2B5EF4-FFF2-40B4-BE49-F238E27FC236}">
                      <a16:creationId xmlns:a16="http://schemas.microsoft.com/office/drawing/2014/main" id="{D1EB2B55-E488-6421-2744-374781BCFFD9}"/>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36" name="任意形状 131">
                  <a:extLst>
                    <a:ext uri="{FF2B5EF4-FFF2-40B4-BE49-F238E27FC236}">
                      <a16:creationId xmlns:a16="http://schemas.microsoft.com/office/drawing/2014/main" id="{1289CE1D-B59E-9A3F-69AC-56A99C31CEDE}"/>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38" name="图片 37">
                <a:extLst>
                  <a:ext uri="{FF2B5EF4-FFF2-40B4-BE49-F238E27FC236}">
                    <a16:creationId xmlns:a16="http://schemas.microsoft.com/office/drawing/2014/main" id="{E598B243-883B-525D-6FAF-3CC997D3DED5}"/>
                  </a:ext>
                </a:extLst>
              </p:cNvPr>
              <p:cNvPicPr>
                <a:picLocks noChangeAspect="1"/>
              </p:cNvPicPr>
              <p:nvPr/>
            </p:nvPicPr>
            <p:blipFill>
              <a:blip r:embed="rId13"/>
              <a:stretch>
                <a:fillRect/>
              </a:stretch>
            </p:blipFill>
            <p:spPr>
              <a:xfrm>
                <a:off x="1167192" y="4298115"/>
                <a:ext cx="488203" cy="488203"/>
              </a:xfrm>
              <a:prstGeom prst="rect">
                <a:avLst/>
              </a:prstGeom>
            </p:spPr>
          </p:pic>
        </p:grpSp>
      </p:grpSp>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Introduction</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altLang="zh-CN" dirty="0">
                <a:latin typeface="Apple Braille" pitchFamily="2" charset="0"/>
              </a:rPr>
              <a:t>Quantum Entanglement, Decoherence, and Swapping</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4</a:t>
            </a:fld>
            <a:endParaRPr lang="en-US" dirty="0"/>
          </a:p>
        </p:txBody>
      </p:sp>
      <p:grpSp>
        <p:nvGrpSpPr>
          <p:cNvPr id="102" name="组合 101">
            <a:extLst>
              <a:ext uri="{FF2B5EF4-FFF2-40B4-BE49-F238E27FC236}">
                <a16:creationId xmlns:a16="http://schemas.microsoft.com/office/drawing/2014/main" id="{D3BD7D99-659F-82F9-29F6-4A1884860C66}"/>
              </a:ext>
            </a:extLst>
          </p:cNvPr>
          <p:cNvGrpSpPr/>
          <p:nvPr/>
        </p:nvGrpSpPr>
        <p:grpSpPr>
          <a:xfrm>
            <a:off x="6571664" y="1886573"/>
            <a:ext cx="5105079" cy="1261151"/>
            <a:chOff x="6571664" y="1886573"/>
            <a:chExt cx="5105079" cy="1261151"/>
          </a:xfrm>
        </p:grpSpPr>
        <p:sp>
          <p:nvSpPr>
            <p:cNvPr id="98" name="文本框 97">
              <a:extLst>
                <a:ext uri="{FF2B5EF4-FFF2-40B4-BE49-F238E27FC236}">
                  <a16:creationId xmlns:a16="http://schemas.microsoft.com/office/drawing/2014/main" id="{D476BA71-4DC5-C902-9235-C8339884926D}"/>
                </a:ext>
              </a:extLst>
            </p:cNvPr>
            <p:cNvSpPr txBox="1"/>
            <p:nvPr/>
          </p:nvSpPr>
          <p:spPr>
            <a:xfrm>
              <a:off x="7960429" y="1886573"/>
              <a:ext cx="3716314" cy="369332"/>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Establish a </a:t>
              </a:r>
              <a:r>
                <a:rPr kumimoji="1" lang="en-US" altLang="zh-CN" dirty="0">
                  <a:solidFill>
                    <a:srgbClr val="7D2883"/>
                  </a:solidFill>
                  <a:latin typeface="Apple Braille" pitchFamily="2" charset="0"/>
                </a:rPr>
                <a:t>link-level entanglement </a:t>
              </a:r>
              <a:endParaRPr kumimoji="1" lang="zh-CN" altLang="en-US" dirty="0">
                <a:solidFill>
                  <a:srgbClr val="7D2883"/>
                </a:solidFill>
                <a:latin typeface="Apple Braille" pitchFamily="2" charset="0"/>
              </a:endParaRPr>
            </a:p>
          </p:txBody>
        </p:sp>
        <p:cxnSp>
          <p:nvCxnSpPr>
            <p:cNvPr id="100" name="曲线连接符 99">
              <a:extLst>
                <a:ext uri="{FF2B5EF4-FFF2-40B4-BE49-F238E27FC236}">
                  <a16:creationId xmlns:a16="http://schemas.microsoft.com/office/drawing/2014/main" id="{A0E5C891-940D-4FF2-3F6D-075EA5893658}"/>
                </a:ext>
              </a:extLst>
            </p:cNvPr>
            <p:cNvCxnSpPr>
              <a:cxnSpLocks/>
              <a:stCxn id="79" idx="0"/>
              <a:endCxn id="98" idx="1"/>
            </p:cNvCxnSpPr>
            <p:nvPr/>
          </p:nvCxnSpPr>
          <p:spPr>
            <a:xfrm rot="5400000" flipH="1" flipV="1">
              <a:off x="6727804" y="1915099"/>
              <a:ext cx="1076485" cy="1388766"/>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直线连接符 102">
            <a:extLst>
              <a:ext uri="{FF2B5EF4-FFF2-40B4-BE49-F238E27FC236}">
                <a16:creationId xmlns:a16="http://schemas.microsoft.com/office/drawing/2014/main" id="{B1FE87C8-6237-CCC0-3CB7-0E76A3ADFA6D}"/>
              </a:ext>
            </a:extLst>
          </p:cNvPr>
          <p:cNvCxnSpPr>
            <a:cxnSpLocks/>
          </p:cNvCxnSpPr>
          <p:nvPr/>
        </p:nvCxnSpPr>
        <p:spPr>
          <a:xfrm flipH="1">
            <a:off x="6423679" y="3314923"/>
            <a:ext cx="578126" cy="407504"/>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9CA1B69E-95BE-99F8-B338-3F9D082E5A1F}"/>
              </a:ext>
            </a:extLst>
          </p:cNvPr>
          <p:cNvCxnSpPr>
            <a:cxnSpLocks/>
          </p:cNvCxnSpPr>
          <p:nvPr/>
        </p:nvCxnSpPr>
        <p:spPr>
          <a:xfrm flipH="1">
            <a:off x="6570365" y="3785126"/>
            <a:ext cx="548005" cy="174057"/>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直线连接符 109">
            <a:extLst>
              <a:ext uri="{FF2B5EF4-FFF2-40B4-BE49-F238E27FC236}">
                <a16:creationId xmlns:a16="http://schemas.microsoft.com/office/drawing/2014/main" id="{E9DA7798-9194-AFCA-3153-BC94EBB2140A}"/>
              </a:ext>
            </a:extLst>
          </p:cNvPr>
          <p:cNvCxnSpPr>
            <a:cxnSpLocks/>
          </p:cNvCxnSpPr>
          <p:nvPr/>
        </p:nvCxnSpPr>
        <p:spPr>
          <a:xfrm flipH="1" flipV="1">
            <a:off x="6585605" y="4227130"/>
            <a:ext cx="548005" cy="124670"/>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5" name="组合 124">
            <a:extLst>
              <a:ext uri="{FF2B5EF4-FFF2-40B4-BE49-F238E27FC236}">
                <a16:creationId xmlns:a16="http://schemas.microsoft.com/office/drawing/2014/main" id="{3CC4B353-2920-0AB4-EEB6-4530CBC36C22}"/>
              </a:ext>
            </a:extLst>
          </p:cNvPr>
          <p:cNvGrpSpPr/>
          <p:nvPr/>
        </p:nvGrpSpPr>
        <p:grpSpPr>
          <a:xfrm>
            <a:off x="5888458" y="4316969"/>
            <a:ext cx="4003028" cy="1722613"/>
            <a:chOff x="5888458" y="4316969"/>
            <a:chExt cx="4003028" cy="1722613"/>
          </a:xfrm>
        </p:grpSpPr>
        <p:sp>
          <p:nvSpPr>
            <p:cNvPr id="115" name="文本框 114">
              <a:extLst>
                <a:ext uri="{FF2B5EF4-FFF2-40B4-BE49-F238E27FC236}">
                  <a16:creationId xmlns:a16="http://schemas.microsoft.com/office/drawing/2014/main" id="{C616B544-8536-B882-D640-7AE71705B4A9}"/>
                </a:ext>
              </a:extLst>
            </p:cNvPr>
            <p:cNvSpPr txBox="1"/>
            <p:nvPr/>
          </p:nvSpPr>
          <p:spPr>
            <a:xfrm>
              <a:off x="5888458" y="5393251"/>
              <a:ext cx="4003028" cy="646331"/>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discard a </a:t>
              </a:r>
              <a:r>
                <a:rPr kumimoji="1" lang="en-US" altLang="zh-CN" dirty="0">
                  <a:solidFill>
                    <a:srgbClr val="7D2883"/>
                  </a:solidFill>
                  <a:latin typeface="Apple Braille" pitchFamily="2" charset="0"/>
                </a:rPr>
                <a:t>link-level entanglement </a:t>
              </a:r>
              <a:r>
                <a:rPr kumimoji="1" lang="en-US" altLang="zh-CN" dirty="0">
                  <a:latin typeface="Apple Braille" pitchFamily="2" charset="0"/>
                </a:rPr>
                <a:t>with </a:t>
              </a:r>
              <a:r>
                <a:rPr kumimoji="1" lang="en-US" altLang="zh-CN" dirty="0">
                  <a:solidFill>
                    <a:srgbClr val="7D2883"/>
                  </a:solidFill>
                  <a:latin typeface="Apple Braille" pitchFamily="2" charset="0"/>
                </a:rPr>
                <a:t>low fidelity </a:t>
              </a:r>
              <a:r>
                <a:rPr kumimoji="1" lang="en-US" altLang="zh-CN" dirty="0">
                  <a:latin typeface="Apple Braille" pitchFamily="2" charset="0"/>
                </a:rPr>
                <a:t>due to </a:t>
              </a:r>
              <a:r>
                <a:rPr kumimoji="1" lang="en-US" altLang="zh-CN" dirty="0">
                  <a:solidFill>
                    <a:srgbClr val="7D2883"/>
                  </a:solidFill>
                  <a:latin typeface="Apple Braille" pitchFamily="2" charset="0"/>
                </a:rPr>
                <a:t>decoherence</a:t>
              </a:r>
              <a:endParaRPr kumimoji="1" lang="zh-CN" altLang="en-US" dirty="0">
                <a:solidFill>
                  <a:srgbClr val="7D2883"/>
                </a:solidFill>
                <a:latin typeface="Apple Braille" pitchFamily="2" charset="0"/>
              </a:endParaRPr>
            </a:p>
          </p:txBody>
        </p:sp>
        <p:cxnSp>
          <p:nvCxnSpPr>
            <p:cNvPr id="116" name="曲线连接符 115">
              <a:extLst>
                <a:ext uri="{FF2B5EF4-FFF2-40B4-BE49-F238E27FC236}">
                  <a16:creationId xmlns:a16="http://schemas.microsoft.com/office/drawing/2014/main" id="{57D3A2BE-D955-8E3C-9766-A2FEA85B6F75}"/>
                </a:ext>
              </a:extLst>
            </p:cNvPr>
            <p:cNvCxnSpPr>
              <a:cxnSpLocks/>
              <a:stCxn id="81" idx="2"/>
              <a:endCxn id="115" idx="0"/>
            </p:cNvCxnSpPr>
            <p:nvPr/>
          </p:nvCxnSpPr>
          <p:spPr>
            <a:xfrm rot="16200000" flipH="1">
              <a:off x="6838451" y="4341729"/>
              <a:ext cx="1076281" cy="1026761"/>
            </a:xfrm>
            <a:prstGeom prst="curved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39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blinds(horizontal)">
                                      <p:cBhvr>
                                        <p:cTn id="16" dur="500"/>
                                        <p:tgtEl>
                                          <p:spTgt spid="10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blinds(horizontal)">
                                      <p:cBhvr>
                                        <p:cTn id="21" dur="500"/>
                                        <p:tgtEl>
                                          <p:spTgt spid="1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blinds(horizontal)">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10"/>
                                        </p:tgtEl>
                                      </p:cBhvr>
                                    </p:animEffect>
                                    <p:set>
                                      <p:cBhvr>
                                        <p:cTn id="31"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Introduction</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altLang="zh-CN" dirty="0">
                <a:latin typeface="Apple Braille" pitchFamily="2" charset="0"/>
              </a:rPr>
              <a:t>Quantum Entanglement, Decoherence, and Swapping</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5</a:t>
            </a:fld>
            <a:endParaRPr lang="en-US" dirty="0"/>
          </a:p>
        </p:txBody>
      </p:sp>
      <p:sp>
        <p:nvSpPr>
          <p:cNvPr id="2" name="Right Arrow 39">
            <a:extLst>
              <a:ext uri="{FF2B5EF4-FFF2-40B4-BE49-F238E27FC236}">
                <a16:creationId xmlns:a16="http://schemas.microsoft.com/office/drawing/2014/main" id="{504344EE-BACA-BFC2-76D3-3C51452A9D5E}"/>
              </a:ext>
            </a:extLst>
          </p:cNvPr>
          <p:cNvSpPr/>
          <p:nvPr/>
        </p:nvSpPr>
        <p:spPr>
          <a:xfrm rot="19812354">
            <a:off x="5131671" y="2661174"/>
            <a:ext cx="1394235"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ight Arrow 39">
            <a:extLst>
              <a:ext uri="{FF2B5EF4-FFF2-40B4-BE49-F238E27FC236}">
                <a16:creationId xmlns:a16="http://schemas.microsoft.com/office/drawing/2014/main" id="{88FDB188-E58E-DCBB-12A2-01F806A191B9}"/>
              </a:ext>
            </a:extLst>
          </p:cNvPr>
          <p:cNvSpPr/>
          <p:nvPr/>
        </p:nvSpPr>
        <p:spPr>
          <a:xfrm rot="1816278">
            <a:off x="5186906" y="4333080"/>
            <a:ext cx="1394235"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组合 166">
            <a:extLst>
              <a:ext uri="{FF2B5EF4-FFF2-40B4-BE49-F238E27FC236}">
                <a16:creationId xmlns:a16="http://schemas.microsoft.com/office/drawing/2014/main" id="{E6B3D694-2F0B-F9C2-6B67-E1E975E266A0}"/>
              </a:ext>
            </a:extLst>
          </p:cNvPr>
          <p:cNvGrpSpPr/>
          <p:nvPr/>
        </p:nvGrpSpPr>
        <p:grpSpPr>
          <a:xfrm>
            <a:off x="2768267" y="3252387"/>
            <a:ext cx="557530" cy="275590"/>
            <a:chOff x="5296394" y="2442808"/>
            <a:chExt cx="557530" cy="275590"/>
          </a:xfrm>
        </p:grpSpPr>
        <p:sp>
          <p:nvSpPr>
            <p:cNvPr id="163" name="矩形 162">
              <a:extLst>
                <a:ext uri="{FF2B5EF4-FFF2-40B4-BE49-F238E27FC236}">
                  <a16:creationId xmlns:a16="http://schemas.microsoft.com/office/drawing/2014/main" id="{341F97B8-B87A-D57E-F98A-A517F4EC62A3}"/>
                </a:ext>
              </a:extLst>
            </p:cNvPr>
            <p:cNvSpPr/>
            <p:nvPr/>
          </p:nvSpPr>
          <p:spPr>
            <a:xfrm>
              <a:off x="5394962" y="2473081"/>
              <a:ext cx="350747" cy="245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4" name="直线连接符 163">
              <a:extLst>
                <a:ext uri="{FF2B5EF4-FFF2-40B4-BE49-F238E27FC236}">
                  <a16:creationId xmlns:a16="http://schemas.microsoft.com/office/drawing/2014/main" id="{48DB22D2-D40F-D5AB-7625-5FC5A28E93BE}"/>
                </a:ext>
              </a:extLst>
            </p:cNvPr>
            <p:cNvCxnSpPr/>
            <p:nvPr/>
          </p:nvCxnSpPr>
          <p:spPr>
            <a:xfrm>
              <a:off x="5753060" y="2603024"/>
              <a:ext cx="100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线连接符 164">
              <a:extLst>
                <a:ext uri="{FF2B5EF4-FFF2-40B4-BE49-F238E27FC236}">
                  <a16:creationId xmlns:a16="http://schemas.microsoft.com/office/drawing/2014/main" id="{F68C6D1C-3818-4282-F6B8-9E7A479FD258}"/>
                </a:ext>
              </a:extLst>
            </p:cNvPr>
            <p:cNvCxnSpPr/>
            <p:nvPr/>
          </p:nvCxnSpPr>
          <p:spPr>
            <a:xfrm>
              <a:off x="5296394" y="2603713"/>
              <a:ext cx="99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6" name="图形 165" descr="仪表">
              <a:extLst>
                <a:ext uri="{FF2B5EF4-FFF2-40B4-BE49-F238E27FC236}">
                  <a16:creationId xmlns:a16="http://schemas.microsoft.com/office/drawing/2014/main" id="{F2BA850E-F6F0-4250-A5C2-1B5389CDC2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5629" y="2442808"/>
              <a:ext cx="241251" cy="275590"/>
            </a:xfrm>
            <a:prstGeom prst="rect">
              <a:avLst/>
            </a:prstGeom>
          </p:spPr>
        </p:pic>
      </p:grpSp>
      <p:sp>
        <p:nvSpPr>
          <p:cNvPr id="168" name="文本框 167">
            <a:extLst>
              <a:ext uri="{FF2B5EF4-FFF2-40B4-BE49-F238E27FC236}">
                <a16:creationId xmlns:a16="http://schemas.microsoft.com/office/drawing/2014/main" id="{03DCD1C1-BC27-B57E-5488-AA036BF0B369}"/>
              </a:ext>
            </a:extLst>
          </p:cNvPr>
          <p:cNvSpPr txBox="1"/>
          <p:nvPr/>
        </p:nvSpPr>
        <p:spPr>
          <a:xfrm>
            <a:off x="3867494" y="1991118"/>
            <a:ext cx="310854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Bipartite basis measurement</a:t>
            </a:r>
            <a:endParaRPr kumimoji="1" lang="zh-CN" altLang="en-US" dirty="0">
              <a:latin typeface="Apple Braille" pitchFamily="2" charset="0"/>
            </a:endParaRPr>
          </a:p>
        </p:txBody>
      </p:sp>
      <p:sp>
        <p:nvSpPr>
          <p:cNvPr id="174" name="文本框 173">
            <a:extLst>
              <a:ext uri="{FF2B5EF4-FFF2-40B4-BE49-F238E27FC236}">
                <a16:creationId xmlns:a16="http://schemas.microsoft.com/office/drawing/2014/main" id="{12EAC2A7-C1FE-F2D7-6E28-9D7B4E8E109D}"/>
              </a:ext>
            </a:extLst>
          </p:cNvPr>
          <p:cNvSpPr txBox="1"/>
          <p:nvPr/>
        </p:nvSpPr>
        <p:spPr>
          <a:xfrm>
            <a:off x="3989147" y="5209803"/>
            <a:ext cx="3191800"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Tripartite basis measurement</a:t>
            </a:r>
            <a:endParaRPr kumimoji="1" lang="zh-CN" altLang="en-US" dirty="0">
              <a:latin typeface="Apple Braille" pitchFamily="2" charset="0"/>
            </a:endParaRPr>
          </a:p>
        </p:txBody>
      </p:sp>
      <p:grpSp>
        <p:nvGrpSpPr>
          <p:cNvPr id="186" name="组合 185">
            <a:extLst>
              <a:ext uri="{FF2B5EF4-FFF2-40B4-BE49-F238E27FC236}">
                <a16:creationId xmlns:a16="http://schemas.microsoft.com/office/drawing/2014/main" id="{31D5FD61-DDA5-9BC3-ED51-6F7A42B02BE1}"/>
              </a:ext>
            </a:extLst>
          </p:cNvPr>
          <p:cNvGrpSpPr/>
          <p:nvPr/>
        </p:nvGrpSpPr>
        <p:grpSpPr>
          <a:xfrm>
            <a:off x="7063802" y="1383659"/>
            <a:ext cx="3513406" cy="2764738"/>
            <a:chOff x="7063802" y="1383659"/>
            <a:chExt cx="3513406" cy="2764738"/>
          </a:xfrm>
        </p:grpSpPr>
        <p:grpSp>
          <p:nvGrpSpPr>
            <p:cNvPr id="74" name="组合 73">
              <a:extLst>
                <a:ext uri="{FF2B5EF4-FFF2-40B4-BE49-F238E27FC236}">
                  <a16:creationId xmlns:a16="http://schemas.microsoft.com/office/drawing/2014/main" id="{0DD4D5C9-D944-22B0-18B2-A6DE3E679941}"/>
                </a:ext>
              </a:extLst>
            </p:cNvPr>
            <p:cNvGrpSpPr/>
            <p:nvPr/>
          </p:nvGrpSpPr>
          <p:grpSpPr>
            <a:xfrm>
              <a:off x="7063802" y="1383659"/>
              <a:ext cx="3513406" cy="2764738"/>
              <a:chOff x="6402855" y="3588880"/>
              <a:chExt cx="3513406" cy="2764738"/>
            </a:xfrm>
          </p:grpSpPr>
          <p:grpSp>
            <p:nvGrpSpPr>
              <p:cNvPr id="111" name="组合 110">
                <a:extLst>
                  <a:ext uri="{FF2B5EF4-FFF2-40B4-BE49-F238E27FC236}">
                    <a16:creationId xmlns:a16="http://schemas.microsoft.com/office/drawing/2014/main" id="{EB7CB61C-22D9-B9C7-1ABA-93CF48E5ED18}"/>
                  </a:ext>
                </a:extLst>
              </p:cNvPr>
              <p:cNvGrpSpPr/>
              <p:nvPr/>
            </p:nvGrpSpPr>
            <p:grpSpPr>
              <a:xfrm>
                <a:off x="6402855" y="3588880"/>
                <a:ext cx="3513406" cy="2764738"/>
                <a:chOff x="7699813" y="6363235"/>
                <a:chExt cx="3513406" cy="2764738"/>
              </a:xfrm>
            </p:grpSpPr>
            <p:grpSp>
              <p:nvGrpSpPr>
                <p:cNvPr id="113" name="组合 112">
                  <a:extLst>
                    <a:ext uri="{FF2B5EF4-FFF2-40B4-BE49-F238E27FC236}">
                      <a16:creationId xmlns:a16="http://schemas.microsoft.com/office/drawing/2014/main" id="{2BE4590E-E738-45C5-32F9-EAD575A0E709}"/>
                    </a:ext>
                  </a:extLst>
                </p:cNvPr>
                <p:cNvGrpSpPr/>
                <p:nvPr/>
              </p:nvGrpSpPr>
              <p:grpSpPr>
                <a:xfrm>
                  <a:off x="7699813" y="6363235"/>
                  <a:ext cx="3513406" cy="2764738"/>
                  <a:chOff x="8402378" y="3474675"/>
                  <a:chExt cx="3513406" cy="2764738"/>
                </a:xfrm>
              </p:grpSpPr>
              <p:grpSp>
                <p:nvGrpSpPr>
                  <p:cNvPr id="122" name="组合 121">
                    <a:extLst>
                      <a:ext uri="{FF2B5EF4-FFF2-40B4-BE49-F238E27FC236}">
                        <a16:creationId xmlns:a16="http://schemas.microsoft.com/office/drawing/2014/main" id="{91BD1F92-C5EA-C8FC-0719-1BF9621E0759}"/>
                      </a:ext>
                    </a:extLst>
                  </p:cNvPr>
                  <p:cNvGrpSpPr/>
                  <p:nvPr/>
                </p:nvGrpSpPr>
                <p:grpSpPr>
                  <a:xfrm>
                    <a:off x="8402378" y="3834141"/>
                    <a:ext cx="3513406" cy="2405272"/>
                    <a:chOff x="548767" y="652667"/>
                    <a:chExt cx="3513406" cy="2405272"/>
                  </a:xfrm>
                </p:grpSpPr>
                <p:pic>
                  <p:nvPicPr>
                    <p:cNvPr id="127" name="图形 126" descr="用户">
                      <a:extLst>
                        <a:ext uri="{FF2B5EF4-FFF2-40B4-BE49-F238E27FC236}">
                          <a16:creationId xmlns:a16="http://schemas.microsoft.com/office/drawing/2014/main" id="{212B88FA-7316-76BA-028F-F0F2935BCB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773" y="2339007"/>
                      <a:ext cx="718932" cy="718932"/>
                    </a:xfrm>
                    <a:prstGeom prst="rect">
                      <a:avLst/>
                    </a:prstGeom>
                  </p:spPr>
                </p:pic>
                <p:pic>
                  <p:nvPicPr>
                    <p:cNvPr id="128" name="图形 127" descr="用户">
                      <a:extLst>
                        <a:ext uri="{FF2B5EF4-FFF2-40B4-BE49-F238E27FC236}">
                          <a16:creationId xmlns:a16="http://schemas.microsoft.com/office/drawing/2014/main" id="{A8F42CEF-621A-061A-A57C-A9358025A7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195" y="652667"/>
                      <a:ext cx="718932" cy="718932"/>
                    </a:xfrm>
                    <a:prstGeom prst="rect">
                      <a:avLst/>
                    </a:prstGeom>
                  </p:spPr>
                </p:pic>
                <p:pic>
                  <p:nvPicPr>
                    <p:cNvPr id="129" name="图形 128" descr="用户">
                      <a:extLst>
                        <a:ext uri="{FF2B5EF4-FFF2-40B4-BE49-F238E27FC236}">
                          <a16:creationId xmlns:a16="http://schemas.microsoft.com/office/drawing/2014/main" id="{932548C5-13BD-83C4-4D79-070CEB5952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3241" y="1719594"/>
                      <a:ext cx="718932" cy="718932"/>
                    </a:xfrm>
                    <a:prstGeom prst="rect">
                      <a:avLst/>
                    </a:prstGeom>
                  </p:spPr>
                </p:pic>
                <p:cxnSp>
                  <p:nvCxnSpPr>
                    <p:cNvPr id="131" name="直线连接符 130">
                      <a:extLst>
                        <a:ext uri="{FF2B5EF4-FFF2-40B4-BE49-F238E27FC236}">
                          <a16:creationId xmlns:a16="http://schemas.microsoft.com/office/drawing/2014/main" id="{6AE73BEA-A8D8-6AD9-0E8C-918E9D1E3574}"/>
                        </a:ext>
                      </a:extLst>
                    </p:cNvPr>
                    <p:cNvCxnSpPr>
                      <a:cxnSpLocks/>
                    </p:cNvCxnSpPr>
                    <p:nvPr/>
                  </p:nvCxnSpPr>
                  <p:spPr>
                    <a:xfrm flipH="1" flipV="1">
                      <a:off x="2813050" y="1974850"/>
                      <a:ext cx="548005" cy="120015"/>
                    </a:xfrm>
                    <a:prstGeom prst="line">
                      <a:avLst/>
                    </a:prstGeom>
                    <a:solidFill>
                      <a:schemeClr val="accent4"/>
                    </a:solidFill>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2" name="直线连接符 131">
                      <a:extLst>
                        <a:ext uri="{FF2B5EF4-FFF2-40B4-BE49-F238E27FC236}">
                          <a16:creationId xmlns:a16="http://schemas.microsoft.com/office/drawing/2014/main" id="{90C019AE-75DB-23C1-7E1F-C46B29410900}"/>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直线连接符 132">
                      <a:extLst>
                        <a:ext uri="{FF2B5EF4-FFF2-40B4-BE49-F238E27FC236}">
                          <a16:creationId xmlns:a16="http://schemas.microsoft.com/office/drawing/2014/main" id="{785BDC5E-9C7D-D0FA-56AA-24147F174FD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34" name="文本框 133">
                      <a:extLst>
                        <a:ext uri="{FF2B5EF4-FFF2-40B4-BE49-F238E27FC236}">
                          <a16:creationId xmlns:a16="http://schemas.microsoft.com/office/drawing/2014/main" id="{03483FE5-4886-343D-ADAE-03DE23F55BED}"/>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35" name="直线连接符 19">
                      <a:extLst>
                        <a:ext uri="{FF2B5EF4-FFF2-40B4-BE49-F238E27FC236}">
                          <a16:creationId xmlns:a16="http://schemas.microsoft.com/office/drawing/2014/main" id="{09E850B3-222C-C1FD-8803-D40E2128E032}"/>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23" name="图形 122" descr="用户">
                    <a:extLst>
                      <a:ext uri="{FF2B5EF4-FFF2-40B4-BE49-F238E27FC236}">
                        <a16:creationId xmlns:a16="http://schemas.microsoft.com/office/drawing/2014/main" id="{FBC495D8-CF6A-ADDA-122E-5EC44D0E0F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96852" y="4180612"/>
                    <a:ext cx="718932" cy="718932"/>
                  </a:xfrm>
                  <a:prstGeom prst="rect">
                    <a:avLst/>
                  </a:prstGeom>
                </p:spPr>
              </p:pic>
              <p:pic>
                <p:nvPicPr>
                  <p:cNvPr id="124" name="图形 123" descr="用户">
                    <a:extLst>
                      <a:ext uri="{FF2B5EF4-FFF2-40B4-BE49-F238E27FC236}">
                        <a16:creationId xmlns:a16="http://schemas.microsoft.com/office/drawing/2014/main" id="{565E71F2-0502-8618-FFCC-FCC4EAF5CB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731" y="3474675"/>
                    <a:ext cx="718932" cy="718932"/>
                  </a:xfrm>
                  <a:prstGeom prst="rect">
                    <a:avLst/>
                  </a:prstGeom>
                </p:spPr>
              </p:pic>
              <p:cxnSp>
                <p:nvCxnSpPr>
                  <p:cNvPr id="126" name="曲线连接符 125">
                    <a:extLst>
                      <a:ext uri="{FF2B5EF4-FFF2-40B4-BE49-F238E27FC236}">
                        <a16:creationId xmlns:a16="http://schemas.microsoft.com/office/drawing/2014/main" id="{1EA676EB-21B7-66AA-F351-F3E571764FE9}"/>
                      </a:ext>
                    </a:extLst>
                  </p:cNvPr>
                  <p:cNvCxnSpPr>
                    <a:endCxn id="124" idx="2"/>
                  </p:cNvCxnSpPr>
                  <p:nvPr/>
                </p:nvCxnSpPr>
                <p:spPr>
                  <a:xfrm rot="10800000">
                    <a:off x="10581198" y="4193607"/>
                    <a:ext cx="633469" cy="368650"/>
                  </a:xfrm>
                  <a:prstGeom prst="curvedConnector2">
                    <a:avLst/>
                  </a:prstGeom>
                  <a:solidFill>
                    <a:schemeClr val="accent4"/>
                  </a:solidFill>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3EAF7DDC-57A3-1891-F26B-3C1596F540F6}"/>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17" name="文本框 116">
                      <a:extLst>
                        <a:ext uri="{FF2B5EF4-FFF2-40B4-BE49-F238E27FC236}">
                          <a16:creationId xmlns:a16="http://schemas.microsoft.com/office/drawing/2014/main" id="{3EAF7DDC-57A3-1891-F26B-3C1596F540F6}"/>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3D3BA3A4-8587-DFD2-6351-CE28FF67F6C1}"/>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18" name="文本框 117">
                      <a:extLst>
                        <a:ext uri="{FF2B5EF4-FFF2-40B4-BE49-F238E27FC236}">
                          <a16:creationId xmlns:a16="http://schemas.microsoft.com/office/drawing/2014/main" id="{3D3BA3A4-8587-DFD2-6351-CE28FF67F6C1}"/>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DAB25CF1-2F44-D3E4-DDC4-D5BA5B9B5EE6}"/>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19" name="文本框 118">
                      <a:extLst>
                        <a:ext uri="{FF2B5EF4-FFF2-40B4-BE49-F238E27FC236}">
                          <a16:creationId xmlns:a16="http://schemas.microsoft.com/office/drawing/2014/main" id="{DAB25CF1-2F44-D3E4-DDC4-D5BA5B9B5EE6}"/>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904A3EFF-3CE4-1E68-7CC7-5B82103C10D6}"/>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0" name="文本框 119">
                      <a:extLst>
                        <a:ext uri="{FF2B5EF4-FFF2-40B4-BE49-F238E27FC236}">
                          <a16:creationId xmlns:a16="http://schemas.microsoft.com/office/drawing/2014/main" id="{904A3EFF-3CE4-1E68-7CC7-5B82103C10D6}"/>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60020FC3-BCC9-EECA-438C-BA1833F4D8C6}"/>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21" name="文本框 120">
                      <a:extLst>
                        <a:ext uri="{FF2B5EF4-FFF2-40B4-BE49-F238E27FC236}">
                          <a16:creationId xmlns:a16="http://schemas.microsoft.com/office/drawing/2014/main" id="{60020FC3-BCC9-EECA-438C-BA1833F4D8C6}"/>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24"/>
                      <a:stretch>
                        <a:fillRect/>
                      </a:stretch>
                    </a:blipFill>
                  </p:spPr>
                  <p:txBody>
                    <a:bodyPr/>
                    <a:lstStyle/>
                    <a:p>
                      <a:r>
                        <a:rPr lang="zh-CN" altLang="en-US">
                          <a:noFill/>
                        </a:rPr>
                        <a:t> </a:t>
                      </a:r>
                    </a:p>
                  </p:txBody>
                </p:sp>
              </mc:Fallback>
            </mc:AlternateContent>
          </p:grpSp>
          <p:sp>
            <p:nvSpPr>
              <p:cNvPr id="112" name="文本框 111">
                <a:extLst>
                  <a:ext uri="{FF2B5EF4-FFF2-40B4-BE49-F238E27FC236}">
                    <a16:creationId xmlns:a16="http://schemas.microsoft.com/office/drawing/2014/main" id="{2C30E43D-E7AF-C094-C11B-E075B8870867}"/>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38" name="组合 37">
              <a:extLst>
                <a:ext uri="{FF2B5EF4-FFF2-40B4-BE49-F238E27FC236}">
                  <a16:creationId xmlns:a16="http://schemas.microsoft.com/office/drawing/2014/main" id="{914F8505-0889-A4B0-B5F4-0A19D0DF745E}"/>
                </a:ext>
              </a:extLst>
            </p:cNvPr>
            <p:cNvGrpSpPr/>
            <p:nvPr/>
          </p:nvGrpSpPr>
          <p:grpSpPr>
            <a:xfrm>
              <a:off x="8627635" y="2422579"/>
              <a:ext cx="491136" cy="806644"/>
              <a:chOff x="1167192" y="4298115"/>
              <a:chExt cx="491136" cy="806644"/>
            </a:xfrm>
          </p:grpSpPr>
          <p:grpSp>
            <p:nvGrpSpPr>
              <p:cNvPr id="39" name="图形 4">
                <a:extLst>
                  <a:ext uri="{FF2B5EF4-FFF2-40B4-BE49-F238E27FC236}">
                    <a16:creationId xmlns:a16="http://schemas.microsoft.com/office/drawing/2014/main" id="{2AD08835-5088-F20E-E3FC-D6C4F62E29B8}"/>
                  </a:ext>
                </a:extLst>
              </p:cNvPr>
              <p:cNvGrpSpPr/>
              <p:nvPr/>
            </p:nvGrpSpPr>
            <p:grpSpPr>
              <a:xfrm>
                <a:off x="1167192" y="4814439"/>
                <a:ext cx="491136" cy="290320"/>
                <a:chOff x="7619636" y="647566"/>
                <a:chExt cx="418962" cy="247656"/>
              </a:xfrm>
            </p:grpSpPr>
            <p:sp>
              <p:nvSpPr>
                <p:cNvPr id="41" name="任意形状 107">
                  <a:extLst>
                    <a:ext uri="{FF2B5EF4-FFF2-40B4-BE49-F238E27FC236}">
                      <a16:creationId xmlns:a16="http://schemas.microsoft.com/office/drawing/2014/main" id="{8E30DCBA-B111-A812-CC0C-30F4FA9C400D}"/>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42" name="任意形状 108">
                  <a:extLst>
                    <a:ext uri="{FF2B5EF4-FFF2-40B4-BE49-F238E27FC236}">
                      <a16:creationId xmlns:a16="http://schemas.microsoft.com/office/drawing/2014/main" id="{657BDBE9-BF49-083E-D11F-DDEB5AD75103}"/>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43" name="任意形状 109">
                  <a:extLst>
                    <a:ext uri="{FF2B5EF4-FFF2-40B4-BE49-F238E27FC236}">
                      <a16:creationId xmlns:a16="http://schemas.microsoft.com/office/drawing/2014/main" id="{E9BB903A-D221-0EA4-16E4-8B15727D202E}"/>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44" name="任意形状 110">
                  <a:extLst>
                    <a:ext uri="{FF2B5EF4-FFF2-40B4-BE49-F238E27FC236}">
                      <a16:creationId xmlns:a16="http://schemas.microsoft.com/office/drawing/2014/main" id="{141F8A93-1F83-ABC6-0878-A1440A0E0922}"/>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45" name="任意形状 111">
                  <a:extLst>
                    <a:ext uri="{FF2B5EF4-FFF2-40B4-BE49-F238E27FC236}">
                      <a16:creationId xmlns:a16="http://schemas.microsoft.com/office/drawing/2014/main" id="{7B9FE90B-E32C-27BF-8C7E-28716B00DF49}"/>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68" name="任意形状 112">
                  <a:extLst>
                    <a:ext uri="{FF2B5EF4-FFF2-40B4-BE49-F238E27FC236}">
                      <a16:creationId xmlns:a16="http://schemas.microsoft.com/office/drawing/2014/main" id="{123900D6-2557-7821-9316-E59DC39471B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69" name="任意形状 113">
                  <a:extLst>
                    <a:ext uri="{FF2B5EF4-FFF2-40B4-BE49-F238E27FC236}">
                      <a16:creationId xmlns:a16="http://schemas.microsoft.com/office/drawing/2014/main" id="{6B5B9FEC-34A1-6237-0633-97CEF48599FA}"/>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70" name="任意形状 114">
                  <a:extLst>
                    <a:ext uri="{FF2B5EF4-FFF2-40B4-BE49-F238E27FC236}">
                      <a16:creationId xmlns:a16="http://schemas.microsoft.com/office/drawing/2014/main" id="{7041A67E-B30A-A5AB-D360-1807B693D964}"/>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71" name="任意形状 115">
                  <a:extLst>
                    <a:ext uri="{FF2B5EF4-FFF2-40B4-BE49-F238E27FC236}">
                      <a16:creationId xmlns:a16="http://schemas.microsoft.com/office/drawing/2014/main" id="{7C342579-CCA4-3E35-D89F-6A53D9BEBE99}"/>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73" name="任意形状 116">
                  <a:extLst>
                    <a:ext uri="{FF2B5EF4-FFF2-40B4-BE49-F238E27FC236}">
                      <a16:creationId xmlns:a16="http://schemas.microsoft.com/office/drawing/2014/main" id="{8DA031E0-0C36-ED5C-9ED7-553B67BA596A}"/>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75" name="任意形状 117">
                  <a:extLst>
                    <a:ext uri="{FF2B5EF4-FFF2-40B4-BE49-F238E27FC236}">
                      <a16:creationId xmlns:a16="http://schemas.microsoft.com/office/drawing/2014/main" id="{6DA90312-C15F-314B-D50A-43827411C83B}"/>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98" name="任意形状 118">
                  <a:extLst>
                    <a:ext uri="{FF2B5EF4-FFF2-40B4-BE49-F238E27FC236}">
                      <a16:creationId xmlns:a16="http://schemas.microsoft.com/office/drawing/2014/main" id="{E8E5BC60-2C59-373E-007D-494CA19E12C9}"/>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99" name="任意形状 119">
                  <a:extLst>
                    <a:ext uri="{FF2B5EF4-FFF2-40B4-BE49-F238E27FC236}">
                      <a16:creationId xmlns:a16="http://schemas.microsoft.com/office/drawing/2014/main" id="{34390AE8-5786-8218-D148-087CE7C18515}"/>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00" name="任意形状 120">
                  <a:extLst>
                    <a:ext uri="{FF2B5EF4-FFF2-40B4-BE49-F238E27FC236}">
                      <a16:creationId xmlns:a16="http://schemas.microsoft.com/office/drawing/2014/main" id="{A40C78EA-EE6A-D541-24A5-8D6C4EC469B4}"/>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01" name="任意形状 121">
                  <a:extLst>
                    <a:ext uri="{FF2B5EF4-FFF2-40B4-BE49-F238E27FC236}">
                      <a16:creationId xmlns:a16="http://schemas.microsoft.com/office/drawing/2014/main" id="{3160F642-B9CE-8399-41DF-54272418628A}"/>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02" name="任意形状 122">
                  <a:extLst>
                    <a:ext uri="{FF2B5EF4-FFF2-40B4-BE49-F238E27FC236}">
                      <a16:creationId xmlns:a16="http://schemas.microsoft.com/office/drawing/2014/main" id="{CD122105-3840-DA59-D97F-DEFC45A0798E}"/>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04" name="任意形状 123">
                  <a:extLst>
                    <a:ext uri="{FF2B5EF4-FFF2-40B4-BE49-F238E27FC236}">
                      <a16:creationId xmlns:a16="http://schemas.microsoft.com/office/drawing/2014/main" id="{298F4D00-418A-967F-DD42-02F0ED2E09E2}"/>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06" name="任意形状 124">
                  <a:extLst>
                    <a:ext uri="{FF2B5EF4-FFF2-40B4-BE49-F238E27FC236}">
                      <a16:creationId xmlns:a16="http://schemas.microsoft.com/office/drawing/2014/main" id="{2B49323D-4269-7C24-ED6A-53003AE52860}"/>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07" name="任意形状 125">
                  <a:extLst>
                    <a:ext uri="{FF2B5EF4-FFF2-40B4-BE49-F238E27FC236}">
                      <a16:creationId xmlns:a16="http://schemas.microsoft.com/office/drawing/2014/main" id="{0C4DA8BE-7945-C37F-F79A-37BDCAB01E7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08" name="任意形状 126">
                  <a:extLst>
                    <a:ext uri="{FF2B5EF4-FFF2-40B4-BE49-F238E27FC236}">
                      <a16:creationId xmlns:a16="http://schemas.microsoft.com/office/drawing/2014/main" id="{51AA617B-2CF3-CDCD-B9F4-1202AEC63C2F}"/>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09" name="任意形状 127">
                  <a:extLst>
                    <a:ext uri="{FF2B5EF4-FFF2-40B4-BE49-F238E27FC236}">
                      <a16:creationId xmlns:a16="http://schemas.microsoft.com/office/drawing/2014/main" id="{A0416817-32E2-93C2-B955-4AB17BE1C61F}"/>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14" name="任意形状 128">
                  <a:extLst>
                    <a:ext uri="{FF2B5EF4-FFF2-40B4-BE49-F238E27FC236}">
                      <a16:creationId xmlns:a16="http://schemas.microsoft.com/office/drawing/2014/main" id="{068DE8C5-EE90-AAF0-B28F-19C83F8897D6}"/>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15" name="任意形状 129">
                  <a:extLst>
                    <a:ext uri="{FF2B5EF4-FFF2-40B4-BE49-F238E27FC236}">
                      <a16:creationId xmlns:a16="http://schemas.microsoft.com/office/drawing/2014/main" id="{E5BBCC46-A2B2-4949-5203-9B9D5DE83D54}"/>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16" name="任意形状 130">
                  <a:extLst>
                    <a:ext uri="{FF2B5EF4-FFF2-40B4-BE49-F238E27FC236}">
                      <a16:creationId xmlns:a16="http://schemas.microsoft.com/office/drawing/2014/main" id="{577660AD-5CAD-271F-7DD3-21E04F633782}"/>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25" name="任意形状 131">
                  <a:extLst>
                    <a:ext uri="{FF2B5EF4-FFF2-40B4-BE49-F238E27FC236}">
                      <a16:creationId xmlns:a16="http://schemas.microsoft.com/office/drawing/2014/main" id="{4CFDB816-6BB0-440F-0A4A-72AED3F2A73A}"/>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40" name="图片 39">
                <a:extLst>
                  <a:ext uri="{FF2B5EF4-FFF2-40B4-BE49-F238E27FC236}">
                    <a16:creationId xmlns:a16="http://schemas.microsoft.com/office/drawing/2014/main" id="{4F2BE783-289C-6021-FA34-3EE79B5747A6}"/>
                  </a:ext>
                </a:extLst>
              </p:cNvPr>
              <p:cNvPicPr>
                <a:picLocks noChangeAspect="1"/>
              </p:cNvPicPr>
              <p:nvPr/>
            </p:nvPicPr>
            <p:blipFill>
              <a:blip r:embed="rId25"/>
              <a:stretch>
                <a:fillRect/>
              </a:stretch>
            </p:blipFill>
            <p:spPr>
              <a:xfrm>
                <a:off x="1167192" y="4298115"/>
                <a:ext cx="488203" cy="488203"/>
              </a:xfrm>
              <a:prstGeom prst="rect">
                <a:avLst/>
              </a:prstGeom>
            </p:spPr>
          </p:pic>
        </p:grpSp>
      </p:grpSp>
      <p:grpSp>
        <p:nvGrpSpPr>
          <p:cNvPr id="216" name="组合 215">
            <a:extLst>
              <a:ext uri="{FF2B5EF4-FFF2-40B4-BE49-F238E27FC236}">
                <a16:creationId xmlns:a16="http://schemas.microsoft.com/office/drawing/2014/main" id="{6077A6D6-AC7E-90D3-F039-9B9226586926}"/>
              </a:ext>
            </a:extLst>
          </p:cNvPr>
          <p:cNvGrpSpPr/>
          <p:nvPr/>
        </p:nvGrpSpPr>
        <p:grpSpPr>
          <a:xfrm>
            <a:off x="1354381" y="2599117"/>
            <a:ext cx="3549355" cy="2723325"/>
            <a:chOff x="1354381" y="2595740"/>
            <a:chExt cx="3549355" cy="2723325"/>
          </a:xfrm>
        </p:grpSpPr>
        <p:grpSp>
          <p:nvGrpSpPr>
            <p:cNvPr id="72" name="组合 71">
              <a:extLst>
                <a:ext uri="{FF2B5EF4-FFF2-40B4-BE49-F238E27FC236}">
                  <a16:creationId xmlns:a16="http://schemas.microsoft.com/office/drawing/2014/main" id="{8B926D24-1CC6-C88A-F857-45A897AB047E}"/>
                </a:ext>
              </a:extLst>
            </p:cNvPr>
            <p:cNvGrpSpPr/>
            <p:nvPr/>
          </p:nvGrpSpPr>
          <p:grpSpPr>
            <a:xfrm>
              <a:off x="1354381" y="2595740"/>
              <a:ext cx="3549355" cy="2723325"/>
              <a:chOff x="4214531" y="3532367"/>
              <a:chExt cx="3549355" cy="2723325"/>
            </a:xfrm>
          </p:grpSpPr>
          <p:grpSp>
            <p:nvGrpSpPr>
              <p:cNvPr id="76" name="组合 75">
                <a:extLst>
                  <a:ext uri="{FF2B5EF4-FFF2-40B4-BE49-F238E27FC236}">
                    <a16:creationId xmlns:a16="http://schemas.microsoft.com/office/drawing/2014/main" id="{DB5B4972-3C2E-2581-F27A-B3DC3E6128A3}"/>
                  </a:ext>
                </a:extLst>
              </p:cNvPr>
              <p:cNvGrpSpPr/>
              <p:nvPr/>
            </p:nvGrpSpPr>
            <p:grpSpPr>
              <a:xfrm>
                <a:off x="4214531" y="3532367"/>
                <a:ext cx="3549355" cy="2723325"/>
                <a:chOff x="1799069" y="1836842"/>
                <a:chExt cx="3549355" cy="2723325"/>
              </a:xfrm>
            </p:grpSpPr>
            <p:grpSp>
              <p:nvGrpSpPr>
                <p:cNvPr id="78" name="组合 77">
                  <a:extLst>
                    <a:ext uri="{FF2B5EF4-FFF2-40B4-BE49-F238E27FC236}">
                      <a16:creationId xmlns:a16="http://schemas.microsoft.com/office/drawing/2014/main" id="{A8452B84-0E39-7DE2-6EE9-98DBB03A06D5}"/>
                    </a:ext>
                  </a:extLst>
                </p:cNvPr>
                <p:cNvGrpSpPr/>
                <p:nvPr/>
              </p:nvGrpSpPr>
              <p:grpSpPr>
                <a:xfrm>
                  <a:off x="1799069" y="1836842"/>
                  <a:ext cx="3549355" cy="2723325"/>
                  <a:chOff x="548767" y="334614"/>
                  <a:chExt cx="3549355" cy="2723325"/>
                </a:xfrm>
              </p:grpSpPr>
              <p:grpSp>
                <p:nvGrpSpPr>
                  <p:cNvPr id="84" name="组合 83">
                    <a:extLst>
                      <a:ext uri="{FF2B5EF4-FFF2-40B4-BE49-F238E27FC236}">
                        <a16:creationId xmlns:a16="http://schemas.microsoft.com/office/drawing/2014/main" id="{E210BDCB-7CA2-D8EC-B5B7-6B0D8C1098E6}"/>
                      </a:ext>
                    </a:extLst>
                  </p:cNvPr>
                  <p:cNvGrpSpPr/>
                  <p:nvPr/>
                </p:nvGrpSpPr>
                <p:grpSpPr>
                  <a:xfrm>
                    <a:off x="548767" y="334614"/>
                    <a:ext cx="3531489" cy="2723325"/>
                    <a:chOff x="548767" y="334614"/>
                    <a:chExt cx="3531489" cy="2723325"/>
                  </a:xfrm>
                </p:grpSpPr>
                <p:pic>
                  <p:nvPicPr>
                    <p:cNvPr id="86" name="图形 85" descr="用户">
                      <a:extLst>
                        <a:ext uri="{FF2B5EF4-FFF2-40B4-BE49-F238E27FC236}">
                          <a16:creationId xmlns:a16="http://schemas.microsoft.com/office/drawing/2014/main" id="{A3992824-741C-F178-EE7D-13D89853BF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773" y="2339007"/>
                      <a:ext cx="718932" cy="718932"/>
                    </a:xfrm>
                    <a:prstGeom prst="rect">
                      <a:avLst/>
                    </a:prstGeom>
                  </p:spPr>
                </p:pic>
                <p:pic>
                  <p:nvPicPr>
                    <p:cNvPr id="87" name="图形 86" descr="用户">
                      <a:extLst>
                        <a:ext uri="{FF2B5EF4-FFF2-40B4-BE49-F238E27FC236}">
                          <a16:creationId xmlns:a16="http://schemas.microsoft.com/office/drawing/2014/main" id="{1B484D9A-FEB8-7C57-F866-20D65FA64B29}"/>
                        </a:ext>
                      </a:extLst>
                    </p:cNvPr>
                    <p:cNvPicPr>
                      <a:picLocks noChangeAspect="1"/>
                    </p:cNvPicPr>
                    <p:nvPr/>
                  </p:nvPicPr>
                  <p:blipFill>
                    <a:blip r:embed="rId5">
                      <a:extLst>
                        <a:ext uri="{96DAC541-7B7A-43D3-8B79-37D633B846F1}">
                          <asvg:svgBlip xmlns:asvg="http://schemas.microsoft.com/office/drawing/2016/SVG/main" r:embed="rId26"/>
                        </a:ext>
                      </a:extLst>
                    </a:blip>
                    <a:stretch>
                      <a:fillRect/>
                    </a:stretch>
                  </p:blipFill>
                  <p:spPr>
                    <a:xfrm>
                      <a:off x="621195" y="652667"/>
                      <a:ext cx="718932" cy="718932"/>
                    </a:xfrm>
                    <a:prstGeom prst="rect">
                      <a:avLst/>
                    </a:prstGeom>
                  </p:spPr>
                </p:pic>
                <p:pic>
                  <p:nvPicPr>
                    <p:cNvPr id="88" name="图形 87" descr="用户">
                      <a:extLst>
                        <a:ext uri="{FF2B5EF4-FFF2-40B4-BE49-F238E27FC236}">
                          <a16:creationId xmlns:a16="http://schemas.microsoft.com/office/drawing/2014/main" id="{E4DB6E46-5A84-C536-6A9C-AF7F42AA3CD7}"/>
                        </a:ext>
                      </a:extLst>
                    </p:cNvPr>
                    <p:cNvPicPr>
                      <a:picLocks noChangeAspect="1"/>
                    </p:cNvPicPr>
                    <p:nvPr/>
                  </p:nvPicPr>
                  <p:blipFill>
                    <a:blip r:embed="rId5">
                      <a:extLst>
                        <a:ext uri="{96DAC541-7B7A-43D3-8B79-37D633B846F1}">
                          <asvg:svgBlip xmlns:asvg="http://schemas.microsoft.com/office/drawing/2016/SVG/main" r:embed="rId26"/>
                        </a:ext>
                      </a:extLst>
                    </a:blip>
                    <a:stretch>
                      <a:fillRect/>
                    </a:stretch>
                  </p:blipFill>
                  <p:spPr>
                    <a:xfrm>
                      <a:off x="2887557" y="334614"/>
                      <a:ext cx="718932" cy="718932"/>
                    </a:xfrm>
                    <a:prstGeom prst="rect">
                      <a:avLst/>
                    </a:prstGeom>
                  </p:spPr>
                </p:pic>
                <p:pic>
                  <p:nvPicPr>
                    <p:cNvPr id="89" name="图形 88" descr="用户">
                      <a:extLst>
                        <a:ext uri="{FF2B5EF4-FFF2-40B4-BE49-F238E27FC236}">
                          <a16:creationId xmlns:a16="http://schemas.microsoft.com/office/drawing/2014/main" id="{EEBD318F-CE25-238C-2CDB-F8BAB541DB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61324" y="1811058"/>
                      <a:ext cx="718932" cy="718932"/>
                    </a:xfrm>
                    <a:prstGeom prst="rect">
                      <a:avLst/>
                    </a:prstGeom>
                  </p:spPr>
                </p:pic>
                <p:cxnSp>
                  <p:nvCxnSpPr>
                    <p:cNvPr id="91" name="直线连接符 90">
                      <a:extLst>
                        <a:ext uri="{FF2B5EF4-FFF2-40B4-BE49-F238E27FC236}">
                          <a16:creationId xmlns:a16="http://schemas.microsoft.com/office/drawing/2014/main" id="{66812E11-0BC0-A389-6D6F-A62D90CC9E5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8E18CA4-D98E-520C-2CB7-3D33489A319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EB1F7472-E460-E090-362A-6D2DCD77EA3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3BA5DF13-EA31-B19D-865F-7B6873C7449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直线连接符 19">
                      <a:extLst>
                        <a:ext uri="{FF2B5EF4-FFF2-40B4-BE49-F238E27FC236}">
                          <a16:creationId xmlns:a16="http://schemas.microsoft.com/office/drawing/2014/main" id="{F66ADDF2-FFC6-D351-BA51-0E39F007C30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E9C2DCF-3CCF-E08C-9229-4F089D6055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7" name="直线连接符 19">
                      <a:extLst>
                        <a:ext uri="{FF2B5EF4-FFF2-40B4-BE49-F238E27FC236}">
                          <a16:creationId xmlns:a16="http://schemas.microsoft.com/office/drawing/2014/main" id="{84D90105-1491-9209-4100-2254DEACA83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5" name="图形 84" descr="用户">
                    <a:extLst>
                      <a:ext uri="{FF2B5EF4-FFF2-40B4-BE49-F238E27FC236}">
                        <a16:creationId xmlns:a16="http://schemas.microsoft.com/office/drawing/2014/main" id="{8C3C2DF1-2660-47FA-C8A0-CABDD2ADFA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8980F5-CC5C-A606-364A-49C4EE990613}"/>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9" name="文本框 78">
                      <a:extLst>
                        <a:ext uri="{FF2B5EF4-FFF2-40B4-BE49-F238E27FC236}">
                          <a16:creationId xmlns:a16="http://schemas.microsoft.com/office/drawing/2014/main" id="{D78980F5-CC5C-A606-364A-49C4EE990613}"/>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FCF5E04-F7A8-357F-A6F5-B7618D55904B}"/>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FCF5E04-F7A8-357F-A6F5-B7618D55904B}"/>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C3F1F02-2A23-AF57-3EEB-1D9FE9DDFFA4}"/>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1" name="文本框 80">
                      <a:extLst>
                        <a:ext uri="{FF2B5EF4-FFF2-40B4-BE49-F238E27FC236}">
                          <a16:creationId xmlns:a16="http://schemas.microsoft.com/office/drawing/2014/main" id="{BC3F1F02-2A23-AF57-3EEB-1D9FE9DDFFA4}"/>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8C6EFFB-F9DC-5D0F-FEFD-9318BC573979}"/>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2" name="文本框 81">
                      <a:extLst>
                        <a:ext uri="{FF2B5EF4-FFF2-40B4-BE49-F238E27FC236}">
                          <a16:creationId xmlns:a16="http://schemas.microsoft.com/office/drawing/2014/main" id="{78C6EFFB-F9DC-5D0F-FEFD-9318BC573979}"/>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D7294AC-7336-2F8E-1E16-960DBE022BFC}"/>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83" name="文本框 82">
                      <a:extLst>
                        <a:ext uri="{FF2B5EF4-FFF2-40B4-BE49-F238E27FC236}">
                          <a16:creationId xmlns:a16="http://schemas.microsoft.com/office/drawing/2014/main" id="{DD7294AC-7336-2F8E-1E16-960DBE022BFC}"/>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F601C1BC-E1C0-071F-D2F4-6054F8AC1762}"/>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136" name="组合 135">
              <a:extLst>
                <a:ext uri="{FF2B5EF4-FFF2-40B4-BE49-F238E27FC236}">
                  <a16:creationId xmlns:a16="http://schemas.microsoft.com/office/drawing/2014/main" id="{A8ECA59A-51F0-090A-31BC-25463B451ED3}"/>
                </a:ext>
              </a:extLst>
            </p:cNvPr>
            <p:cNvGrpSpPr/>
            <p:nvPr/>
          </p:nvGrpSpPr>
          <p:grpSpPr>
            <a:xfrm>
              <a:off x="2847592" y="3673311"/>
              <a:ext cx="491136" cy="806644"/>
              <a:chOff x="1167192" y="4298115"/>
              <a:chExt cx="491136" cy="806644"/>
            </a:xfrm>
          </p:grpSpPr>
          <p:grpSp>
            <p:nvGrpSpPr>
              <p:cNvPr id="137" name="图形 4">
                <a:extLst>
                  <a:ext uri="{FF2B5EF4-FFF2-40B4-BE49-F238E27FC236}">
                    <a16:creationId xmlns:a16="http://schemas.microsoft.com/office/drawing/2014/main" id="{B50BEEB5-948C-ACE4-4924-388CC6CDA8A7}"/>
                  </a:ext>
                </a:extLst>
              </p:cNvPr>
              <p:cNvGrpSpPr/>
              <p:nvPr/>
            </p:nvGrpSpPr>
            <p:grpSpPr>
              <a:xfrm>
                <a:off x="1167192" y="4814439"/>
                <a:ext cx="491136" cy="290320"/>
                <a:chOff x="7619636" y="647566"/>
                <a:chExt cx="418962" cy="247656"/>
              </a:xfrm>
            </p:grpSpPr>
            <p:sp>
              <p:nvSpPr>
                <p:cNvPr id="139" name="任意形状 107">
                  <a:extLst>
                    <a:ext uri="{FF2B5EF4-FFF2-40B4-BE49-F238E27FC236}">
                      <a16:creationId xmlns:a16="http://schemas.microsoft.com/office/drawing/2014/main" id="{E8F2BC65-3DD1-4219-564B-5FF881D00B4D}"/>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0" name="任意形状 108">
                  <a:extLst>
                    <a:ext uri="{FF2B5EF4-FFF2-40B4-BE49-F238E27FC236}">
                      <a16:creationId xmlns:a16="http://schemas.microsoft.com/office/drawing/2014/main" id="{C789F1CB-4C7F-502A-3FE8-212D9D372745}"/>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41" name="任意形状 109">
                  <a:extLst>
                    <a:ext uri="{FF2B5EF4-FFF2-40B4-BE49-F238E27FC236}">
                      <a16:creationId xmlns:a16="http://schemas.microsoft.com/office/drawing/2014/main" id="{6F7E9DD5-6A44-B6E4-7C17-BA15B721E4E7}"/>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42" name="任意形状 110">
                  <a:extLst>
                    <a:ext uri="{FF2B5EF4-FFF2-40B4-BE49-F238E27FC236}">
                      <a16:creationId xmlns:a16="http://schemas.microsoft.com/office/drawing/2014/main" id="{6EC6476C-9357-B654-A0D1-33F2AC6F88D2}"/>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43" name="任意形状 111">
                  <a:extLst>
                    <a:ext uri="{FF2B5EF4-FFF2-40B4-BE49-F238E27FC236}">
                      <a16:creationId xmlns:a16="http://schemas.microsoft.com/office/drawing/2014/main" id="{76C21F8B-7837-D2BB-8A6A-4F67EFCC7B5B}"/>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44" name="任意形状 112">
                  <a:extLst>
                    <a:ext uri="{FF2B5EF4-FFF2-40B4-BE49-F238E27FC236}">
                      <a16:creationId xmlns:a16="http://schemas.microsoft.com/office/drawing/2014/main" id="{59D0ED12-D726-D030-110C-346B0302B521}"/>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5" name="任意形状 113">
                  <a:extLst>
                    <a:ext uri="{FF2B5EF4-FFF2-40B4-BE49-F238E27FC236}">
                      <a16:creationId xmlns:a16="http://schemas.microsoft.com/office/drawing/2014/main" id="{BA64E708-D252-4989-9680-2D3D636B48AF}"/>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46" name="任意形状 114">
                  <a:extLst>
                    <a:ext uri="{FF2B5EF4-FFF2-40B4-BE49-F238E27FC236}">
                      <a16:creationId xmlns:a16="http://schemas.microsoft.com/office/drawing/2014/main" id="{58B0E573-A0BE-6C88-17AE-571F1B97220E}"/>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47" name="任意形状 115">
                  <a:extLst>
                    <a:ext uri="{FF2B5EF4-FFF2-40B4-BE49-F238E27FC236}">
                      <a16:creationId xmlns:a16="http://schemas.microsoft.com/office/drawing/2014/main" id="{A15DB541-9A78-EF99-5965-E8E8CA478B62}"/>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48" name="任意形状 116">
                  <a:extLst>
                    <a:ext uri="{FF2B5EF4-FFF2-40B4-BE49-F238E27FC236}">
                      <a16:creationId xmlns:a16="http://schemas.microsoft.com/office/drawing/2014/main" id="{28471A36-EB4F-1C41-BA51-A54A0D6C1D76}"/>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49" name="任意形状 117">
                  <a:extLst>
                    <a:ext uri="{FF2B5EF4-FFF2-40B4-BE49-F238E27FC236}">
                      <a16:creationId xmlns:a16="http://schemas.microsoft.com/office/drawing/2014/main" id="{028036BD-3619-31FA-81CE-88D576EA383B}"/>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50" name="任意形状 118">
                  <a:extLst>
                    <a:ext uri="{FF2B5EF4-FFF2-40B4-BE49-F238E27FC236}">
                      <a16:creationId xmlns:a16="http://schemas.microsoft.com/office/drawing/2014/main" id="{24B13243-E83B-9D70-8E71-320683AB4A1A}"/>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51" name="任意形状 119">
                  <a:extLst>
                    <a:ext uri="{FF2B5EF4-FFF2-40B4-BE49-F238E27FC236}">
                      <a16:creationId xmlns:a16="http://schemas.microsoft.com/office/drawing/2014/main" id="{84A18D8D-13FF-2DE6-4D28-A3C057E30138}"/>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52" name="任意形状 120">
                  <a:extLst>
                    <a:ext uri="{FF2B5EF4-FFF2-40B4-BE49-F238E27FC236}">
                      <a16:creationId xmlns:a16="http://schemas.microsoft.com/office/drawing/2014/main" id="{87866ED9-C598-2B40-2D8F-152D413F5945}"/>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53" name="任意形状 121">
                  <a:extLst>
                    <a:ext uri="{FF2B5EF4-FFF2-40B4-BE49-F238E27FC236}">
                      <a16:creationId xmlns:a16="http://schemas.microsoft.com/office/drawing/2014/main" id="{72DE33CF-8B21-3119-35C6-6EE4CB0491EF}"/>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54" name="任意形状 122">
                  <a:extLst>
                    <a:ext uri="{FF2B5EF4-FFF2-40B4-BE49-F238E27FC236}">
                      <a16:creationId xmlns:a16="http://schemas.microsoft.com/office/drawing/2014/main" id="{B4E14BAF-4064-A075-380D-4832BBBC01DE}"/>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55" name="任意形状 123">
                  <a:extLst>
                    <a:ext uri="{FF2B5EF4-FFF2-40B4-BE49-F238E27FC236}">
                      <a16:creationId xmlns:a16="http://schemas.microsoft.com/office/drawing/2014/main" id="{963DDD83-3BDD-899F-440E-6072F481EB84}"/>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56" name="任意形状 124">
                  <a:extLst>
                    <a:ext uri="{FF2B5EF4-FFF2-40B4-BE49-F238E27FC236}">
                      <a16:creationId xmlns:a16="http://schemas.microsoft.com/office/drawing/2014/main" id="{A4DABC04-5AD5-DF08-61AE-D87418A20F6D}"/>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57" name="任意形状 125">
                  <a:extLst>
                    <a:ext uri="{FF2B5EF4-FFF2-40B4-BE49-F238E27FC236}">
                      <a16:creationId xmlns:a16="http://schemas.microsoft.com/office/drawing/2014/main" id="{1D0C04B2-4B00-B652-2B08-6B2C66E17F5C}"/>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58" name="任意形状 126">
                  <a:extLst>
                    <a:ext uri="{FF2B5EF4-FFF2-40B4-BE49-F238E27FC236}">
                      <a16:creationId xmlns:a16="http://schemas.microsoft.com/office/drawing/2014/main" id="{2B65EDD7-14E7-87D9-827E-C6A6FC721A2F}"/>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59" name="任意形状 127">
                  <a:extLst>
                    <a:ext uri="{FF2B5EF4-FFF2-40B4-BE49-F238E27FC236}">
                      <a16:creationId xmlns:a16="http://schemas.microsoft.com/office/drawing/2014/main" id="{A878604F-FDF6-BE68-863B-84FBF35B1137}"/>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60" name="任意形状 128">
                  <a:extLst>
                    <a:ext uri="{FF2B5EF4-FFF2-40B4-BE49-F238E27FC236}">
                      <a16:creationId xmlns:a16="http://schemas.microsoft.com/office/drawing/2014/main" id="{EDEA1E8A-4B7D-A184-A406-63106BF8AE23}"/>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61" name="任意形状 129">
                  <a:extLst>
                    <a:ext uri="{FF2B5EF4-FFF2-40B4-BE49-F238E27FC236}">
                      <a16:creationId xmlns:a16="http://schemas.microsoft.com/office/drawing/2014/main" id="{B6675B63-123D-D3EF-2AC5-C65C9D7B0863}"/>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78" name="任意形状 130">
                  <a:extLst>
                    <a:ext uri="{FF2B5EF4-FFF2-40B4-BE49-F238E27FC236}">
                      <a16:creationId xmlns:a16="http://schemas.microsoft.com/office/drawing/2014/main" id="{BEF22340-C3CE-D3BF-301D-34134393A3B3}"/>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79" name="任意形状 131">
                  <a:extLst>
                    <a:ext uri="{FF2B5EF4-FFF2-40B4-BE49-F238E27FC236}">
                      <a16:creationId xmlns:a16="http://schemas.microsoft.com/office/drawing/2014/main" id="{23A7E301-029D-00EE-ADFF-86EA20A31626}"/>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38" name="图片 137">
                <a:extLst>
                  <a:ext uri="{FF2B5EF4-FFF2-40B4-BE49-F238E27FC236}">
                    <a16:creationId xmlns:a16="http://schemas.microsoft.com/office/drawing/2014/main" id="{078FE7D0-BBC6-ACC4-8895-62529BC3601B}"/>
                  </a:ext>
                </a:extLst>
              </p:cNvPr>
              <p:cNvPicPr>
                <a:picLocks noChangeAspect="1"/>
              </p:cNvPicPr>
              <p:nvPr/>
            </p:nvPicPr>
            <p:blipFill>
              <a:blip r:embed="rId25"/>
              <a:stretch>
                <a:fillRect/>
              </a:stretch>
            </p:blipFill>
            <p:spPr>
              <a:xfrm>
                <a:off x="1167192" y="4298115"/>
                <a:ext cx="488203" cy="488203"/>
              </a:xfrm>
              <a:prstGeom prst="rect">
                <a:avLst/>
              </a:prstGeom>
            </p:spPr>
          </p:pic>
        </p:grpSp>
      </p:grpSp>
      <p:sp>
        <p:nvSpPr>
          <p:cNvPr id="187" name="文本框 186">
            <a:extLst>
              <a:ext uri="{FF2B5EF4-FFF2-40B4-BE49-F238E27FC236}">
                <a16:creationId xmlns:a16="http://schemas.microsoft.com/office/drawing/2014/main" id="{FE9807D4-349C-CA7B-CB1A-AE6EC7A6886E}"/>
              </a:ext>
            </a:extLst>
          </p:cNvPr>
          <p:cNvSpPr txBox="1"/>
          <p:nvPr/>
        </p:nvSpPr>
        <p:spPr>
          <a:xfrm>
            <a:off x="2805830" y="5962389"/>
            <a:ext cx="184731" cy="369332"/>
          </a:xfrm>
          <a:prstGeom prst="rect">
            <a:avLst/>
          </a:prstGeom>
        </p:spPr>
        <p:txBody>
          <a:bodyPr wrap="none" rtlCol="0">
            <a:spAutoFit/>
          </a:bodyPr>
          <a:lstStyle/>
          <a:p>
            <a:pPr algn="l"/>
            <a:endParaRPr kumimoji="1" lang="zh-CN" altLang="en-US" dirty="0"/>
          </a:p>
        </p:txBody>
      </p:sp>
      <p:grpSp>
        <p:nvGrpSpPr>
          <p:cNvPr id="217" name="组合 216">
            <a:extLst>
              <a:ext uri="{FF2B5EF4-FFF2-40B4-BE49-F238E27FC236}">
                <a16:creationId xmlns:a16="http://schemas.microsoft.com/office/drawing/2014/main" id="{3D132C3D-42BD-2B16-AEEF-3D2A8B120970}"/>
              </a:ext>
            </a:extLst>
          </p:cNvPr>
          <p:cNvGrpSpPr/>
          <p:nvPr/>
        </p:nvGrpSpPr>
        <p:grpSpPr>
          <a:xfrm>
            <a:off x="7266933" y="3841192"/>
            <a:ext cx="3641130" cy="2764738"/>
            <a:chOff x="7266933" y="3841192"/>
            <a:chExt cx="3641130" cy="2764738"/>
          </a:xfrm>
        </p:grpSpPr>
        <p:grpSp>
          <p:nvGrpSpPr>
            <p:cNvPr id="7" name="组合 6">
              <a:extLst>
                <a:ext uri="{FF2B5EF4-FFF2-40B4-BE49-F238E27FC236}">
                  <a16:creationId xmlns:a16="http://schemas.microsoft.com/office/drawing/2014/main" id="{A9D5A427-18E6-38B1-8878-7B3B6B73AFEE}"/>
                </a:ext>
              </a:extLst>
            </p:cNvPr>
            <p:cNvGrpSpPr/>
            <p:nvPr/>
          </p:nvGrpSpPr>
          <p:grpSpPr>
            <a:xfrm>
              <a:off x="7266933" y="3841192"/>
              <a:ext cx="3641130" cy="2764738"/>
              <a:chOff x="6398756" y="3588880"/>
              <a:chExt cx="3641130" cy="2764738"/>
            </a:xfrm>
          </p:grpSpPr>
          <p:grpSp>
            <p:nvGrpSpPr>
              <p:cNvPr id="46" name="组合 45">
                <a:extLst>
                  <a:ext uri="{FF2B5EF4-FFF2-40B4-BE49-F238E27FC236}">
                    <a16:creationId xmlns:a16="http://schemas.microsoft.com/office/drawing/2014/main" id="{71585E12-3490-CFF8-6775-CF5C145EE68A}"/>
                  </a:ext>
                </a:extLst>
              </p:cNvPr>
              <p:cNvGrpSpPr/>
              <p:nvPr/>
            </p:nvGrpSpPr>
            <p:grpSpPr>
              <a:xfrm>
                <a:off x="6398756" y="3588880"/>
                <a:ext cx="3641130" cy="2764738"/>
                <a:chOff x="13302922" y="6084832"/>
                <a:chExt cx="3641130" cy="2764738"/>
              </a:xfrm>
            </p:grpSpPr>
            <p:grpSp>
              <p:nvGrpSpPr>
                <p:cNvPr id="48" name="组合 47">
                  <a:extLst>
                    <a:ext uri="{FF2B5EF4-FFF2-40B4-BE49-F238E27FC236}">
                      <a16:creationId xmlns:a16="http://schemas.microsoft.com/office/drawing/2014/main" id="{75EB386C-3C39-A4D6-D3E2-11D5DAD2F58D}"/>
                    </a:ext>
                  </a:extLst>
                </p:cNvPr>
                <p:cNvGrpSpPr/>
                <p:nvPr/>
              </p:nvGrpSpPr>
              <p:grpSpPr>
                <a:xfrm>
                  <a:off x="13302922" y="6084832"/>
                  <a:ext cx="3641130" cy="2764738"/>
                  <a:chOff x="8168666" y="3444977"/>
                  <a:chExt cx="3641130" cy="2764738"/>
                </a:xfrm>
              </p:grpSpPr>
              <p:grpSp>
                <p:nvGrpSpPr>
                  <p:cNvPr id="54" name="组合 53">
                    <a:extLst>
                      <a:ext uri="{FF2B5EF4-FFF2-40B4-BE49-F238E27FC236}">
                        <a16:creationId xmlns:a16="http://schemas.microsoft.com/office/drawing/2014/main" id="{9B19C83F-5AC8-E175-2F53-B2C19883710F}"/>
                      </a:ext>
                    </a:extLst>
                  </p:cNvPr>
                  <p:cNvGrpSpPr/>
                  <p:nvPr/>
                </p:nvGrpSpPr>
                <p:grpSpPr>
                  <a:xfrm>
                    <a:off x="8168666" y="3444977"/>
                    <a:ext cx="3641130" cy="2764738"/>
                    <a:chOff x="8402378" y="3474675"/>
                    <a:chExt cx="3641130" cy="2764738"/>
                  </a:xfrm>
                </p:grpSpPr>
                <p:grpSp>
                  <p:nvGrpSpPr>
                    <p:cNvPr id="56" name="组合 55">
                      <a:extLst>
                        <a:ext uri="{FF2B5EF4-FFF2-40B4-BE49-F238E27FC236}">
                          <a16:creationId xmlns:a16="http://schemas.microsoft.com/office/drawing/2014/main" id="{5E6A7F8A-4FE0-9690-F6D6-4AA0377BC515}"/>
                        </a:ext>
                      </a:extLst>
                    </p:cNvPr>
                    <p:cNvGrpSpPr/>
                    <p:nvPr/>
                  </p:nvGrpSpPr>
                  <p:grpSpPr>
                    <a:xfrm>
                      <a:off x="8402378" y="3834141"/>
                      <a:ext cx="3641130" cy="2405272"/>
                      <a:chOff x="548767" y="652667"/>
                      <a:chExt cx="3641130" cy="2405272"/>
                    </a:xfrm>
                  </p:grpSpPr>
                  <p:pic>
                    <p:nvPicPr>
                      <p:cNvPr id="60" name="图形 59" descr="用户">
                        <a:extLst>
                          <a:ext uri="{FF2B5EF4-FFF2-40B4-BE49-F238E27FC236}">
                            <a16:creationId xmlns:a16="http://schemas.microsoft.com/office/drawing/2014/main" id="{8AC772AA-555E-B581-07FD-C34761FA1D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773" y="2339007"/>
                        <a:ext cx="718932" cy="718932"/>
                      </a:xfrm>
                      <a:prstGeom prst="rect">
                        <a:avLst/>
                      </a:prstGeom>
                    </p:spPr>
                  </p:pic>
                  <p:pic>
                    <p:nvPicPr>
                      <p:cNvPr id="61" name="图形 60" descr="用户">
                        <a:extLst>
                          <a:ext uri="{FF2B5EF4-FFF2-40B4-BE49-F238E27FC236}">
                            <a16:creationId xmlns:a16="http://schemas.microsoft.com/office/drawing/2014/main" id="{611929D2-A3D8-0207-672A-E52536D497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195" y="652667"/>
                        <a:ext cx="718932" cy="718932"/>
                      </a:xfrm>
                      <a:prstGeom prst="rect">
                        <a:avLst/>
                      </a:prstGeom>
                    </p:spPr>
                  </p:pic>
                  <p:pic>
                    <p:nvPicPr>
                      <p:cNvPr id="62" name="图形 61" descr="用户">
                        <a:extLst>
                          <a:ext uri="{FF2B5EF4-FFF2-40B4-BE49-F238E27FC236}">
                            <a16:creationId xmlns:a16="http://schemas.microsoft.com/office/drawing/2014/main" id="{A7D82CAB-B4F6-4078-5BFA-914DD23E3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70965" y="2184552"/>
                        <a:ext cx="718932" cy="718932"/>
                      </a:xfrm>
                      <a:prstGeom prst="rect">
                        <a:avLst/>
                      </a:prstGeom>
                    </p:spPr>
                  </p:pic>
                  <p:cxnSp>
                    <p:nvCxnSpPr>
                      <p:cNvPr id="64" name="直线连接符 63">
                        <a:extLst>
                          <a:ext uri="{FF2B5EF4-FFF2-40B4-BE49-F238E27FC236}">
                            <a16:creationId xmlns:a16="http://schemas.microsoft.com/office/drawing/2014/main" id="{E0E997A9-747D-EB9A-7D42-C226D11D449B}"/>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C94C4985-C000-969C-4675-1E387A8B84C7}"/>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813CC784-7ED7-3457-AE67-8C97A7346332}"/>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67" name="直线连接符 19">
                        <a:extLst>
                          <a:ext uri="{FF2B5EF4-FFF2-40B4-BE49-F238E27FC236}">
                            <a16:creationId xmlns:a16="http://schemas.microsoft.com/office/drawing/2014/main" id="{CE7BD629-1A73-62F8-EE3B-7A1282474549}"/>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57" name="图形 56" descr="用户">
                      <a:extLst>
                        <a:ext uri="{FF2B5EF4-FFF2-40B4-BE49-F238E27FC236}">
                          <a16:creationId xmlns:a16="http://schemas.microsoft.com/office/drawing/2014/main" id="{9AE497DA-5925-DBEF-47A5-4D74590D4F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96852" y="4180612"/>
                      <a:ext cx="718932" cy="718932"/>
                    </a:xfrm>
                    <a:prstGeom prst="rect">
                      <a:avLst/>
                    </a:prstGeom>
                  </p:spPr>
                </p:pic>
                <p:pic>
                  <p:nvPicPr>
                    <p:cNvPr id="58" name="图形 57" descr="用户">
                      <a:extLst>
                        <a:ext uri="{FF2B5EF4-FFF2-40B4-BE49-F238E27FC236}">
                          <a16:creationId xmlns:a16="http://schemas.microsoft.com/office/drawing/2014/main" id="{12277ECD-B36D-30D4-A4ED-26B04F722E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731" y="3474675"/>
                      <a:ext cx="718932" cy="718932"/>
                    </a:xfrm>
                    <a:prstGeom prst="rect">
                      <a:avLst/>
                    </a:prstGeom>
                  </p:spPr>
                </p:pic>
                <p:cxnSp>
                  <p:nvCxnSpPr>
                    <p:cNvPr id="59" name="曲线连接符 58">
                      <a:extLst>
                        <a:ext uri="{FF2B5EF4-FFF2-40B4-BE49-F238E27FC236}">
                          <a16:creationId xmlns:a16="http://schemas.microsoft.com/office/drawing/2014/main" id="{6BE3B750-9734-0EEC-ED07-2762197CEEC7}"/>
                        </a:ext>
                      </a:extLst>
                    </p:cNvPr>
                    <p:cNvCxnSpPr>
                      <a:cxnSpLocks/>
                      <a:stCxn id="62"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55" name="曲线连接符 54">
                    <a:extLst>
                      <a:ext uri="{FF2B5EF4-FFF2-40B4-BE49-F238E27FC236}">
                        <a16:creationId xmlns:a16="http://schemas.microsoft.com/office/drawing/2014/main" id="{076EEF2B-C32A-35A0-536B-6E198EBD9C90}"/>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054FCF85-632F-B3FC-3582-2D84B7788C5C}"/>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49" name="文本框 48">
                      <a:extLst>
                        <a:ext uri="{FF2B5EF4-FFF2-40B4-BE49-F238E27FC236}">
                          <a16:creationId xmlns:a16="http://schemas.microsoft.com/office/drawing/2014/main" id="{054FCF85-632F-B3FC-3582-2D84B7788C5C}"/>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FA1752FF-F4E9-051B-8FD2-22F5F79548E1}"/>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50" name="文本框 49">
                      <a:extLst>
                        <a:ext uri="{FF2B5EF4-FFF2-40B4-BE49-F238E27FC236}">
                          <a16:creationId xmlns:a16="http://schemas.microsoft.com/office/drawing/2014/main" id="{FA1752FF-F4E9-051B-8FD2-22F5F79548E1}"/>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EC8A338-F516-BA40-88D2-245945695FEC}"/>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51" name="文本框 50">
                      <a:extLst>
                        <a:ext uri="{FF2B5EF4-FFF2-40B4-BE49-F238E27FC236}">
                          <a16:creationId xmlns:a16="http://schemas.microsoft.com/office/drawing/2014/main" id="{5EC8A338-F516-BA40-88D2-245945695FEC}"/>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7F513E24-F3E4-FF8B-FC44-4DCE31857B46}"/>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52" name="文本框 51">
                      <a:extLst>
                        <a:ext uri="{FF2B5EF4-FFF2-40B4-BE49-F238E27FC236}">
                          <a16:creationId xmlns:a16="http://schemas.microsoft.com/office/drawing/2014/main" id="{7F513E24-F3E4-FF8B-FC44-4DCE31857B46}"/>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9DF4393-36DD-4008-49C7-CBB985FEDC5A}"/>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53" name="文本框 52">
                      <a:extLst>
                        <a:ext uri="{FF2B5EF4-FFF2-40B4-BE49-F238E27FC236}">
                          <a16:creationId xmlns:a16="http://schemas.microsoft.com/office/drawing/2014/main" id="{69DF4393-36DD-4008-49C7-CBB985FEDC5A}"/>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47" name="文本框 46">
                <a:extLst>
                  <a:ext uri="{FF2B5EF4-FFF2-40B4-BE49-F238E27FC236}">
                    <a16:creationId xmlns:a16="http://schemas.microsoft.com/office/drawing/2014/main" id="{B47B5D9B-25AC-2D3B-3661-22AD30BBB26B}"/>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188" name="组合 187">
              <a:extLst>
                <a:ext uri="{FF2B5EF4-FFF2-40B4-BE49-F238E27FC236}">
                  <a16:creationId xmlns:a16="http://schemas.microsoft.com/office/drawing/2014/main" id="{17E4EF63-2FAC-9576-F4E3-D49FBDAB4BDC}"/>
                </a:ext>
              </a:extLst>
            </p:cNvPr>
            <p:cNvGrpSpPr/>
            <p:nvPr/>
          </p:nvGrpSpPr>
          <p:grpSpPr>
            <a:xfrm>
              <a:off x="8808415" y="4932380"/>
              <a:ext cx="491136" cy="806644"/>
              <a:chOff x="1167192" y="4298115"/>
              <a:chExt cx="491136" cy="806644"/>
            </a:xfrm>
          </p:grpSpPr>
          <p:grpSp>
            <p:nvGrpSpPr>
              <p:cNvPr id="189" name="图形 4">
                <a:extLst>
                  <a:ext uri="{FF2B5EF4-FFF2-40B4-BE49-F238E27FC236}">
                    <a16:creationId xmlns:a16="http://schemas.microsoft.com/office/drawing/2014/main" id="{8C9CACD9-E6C9-E569-E6CA-6783E166B160}"/>
                  </a:ext>
                </a:extLst>
              </p:cNvPr>
              <p:cNvGrpSpPr/>
              <p:nvPr/>
            </p:nvGrpSpPr>
            <p:grpSpPr>
              <a:xfrm>
                <a:off x="1167192" y="4814439"/>
                <a:ext cx="491136" cy="290320"/>
                <a:chOff x="7619636" y="647566"/>
                <a:chExt cx="418962" cy="247656"/>
              </a:xfrm>
            </p:grpSpPr>
            <p:sp>
              <p:nvSpPr>
                <p:cNvPr id="191" name="任意形状 107">
                  <a:extLst>
                    <a:ext uri="{FF2B5EF4-FFF2-40B4-BE49-F238E27FC236}">
                      <a16:creationId xmlns:a16="http://schemas.microsoft.com/office/drawing/2014/main" id="{F2BE7E1E-FFC1-4C77-8FDA-DF52F529BC7E}"/>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92" name="任意形状 108">
                  <a:extLst>
                    <a:ext uri="{FF2B5EF4-FFF2-40B4-BE49-F238E27FC236}">
                      <a16:creationId xmlns:a16="http://schemas.microsoft.com/office/drawing/2014/main" id="{CA2F039E-79FF-339A-3C44-BD4A1CFEBB33}"/>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93" name="任意形状 109">
                  <a:extLst>
                    <a:ext uri="{FF2B5EF4-FFF2-40B4-BE49-F238E27FC236}">
                      <a16:creationId xmlns:a16="http://schemas.microsoft.com/office/drawing/2014/main" id="{76AE2CFB-92FE-601E-3881-789C6AEAE190}"/>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94" name="任意形状 110">
                  <a:extLst>
                    <a:ext uri="{FF2B5EF4-FFF2-40B4-BE49-F238E27FC236}">
                      <a16:creationId xmlns:a16="http://schemas.microsoft.com/office/drawing/2014/main" id="{29E134A0-8731-9A7D-52DB-337CCC14B784}"/>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95" name="任意形状 111">
                  <a:extLst>
                    <a:ext uri="{FF2B5EF4-FFF2-40B4-BE49-F238E27FC236}">
                      <a16:creationId xmlns:a16="http://schemas.microsoft.com/office/drawing/2014/main" id="{50BAD005-4ABE-FFCF-1020-CD0B21069ED2}"/>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96" name="任意形状 112">
                  <a:extLst>
                    <a:ext uri="{FF2B5EF4-FFF2-40B4-BE49-F238E27FC236}">
                      <a16:creationId xmlns:a16="http://schemas.microsoft.com/office/drawing/2014/main" id="{5F5E5E2F-C9A6-0764-2E28-F0FCC14F52D4}"/>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97" name="任意形状 113">
                  <a:extLst>
                    <a:ext uri="{FF2B5EF4-FFF2-40B4-BE49-F238E27FC236}">
                      <a16:creationId xmlns:a16="http://schemas.microsoft.com/office/drawing/2014/main" id="{C97CD10E-FACD-2E79-17E2-F6B41C0EBD90}"/>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98" name="任意形状 114">
                  <a:extLst>
                    <a:ext uri="{FF2B5EF4-FFF2-40B4-BE49-F238E27FC236}">
                      <a16:creationId xmlns:a16="http://schemas.microsoft.com/office/drawing/2014/main" id="{7170EB27-CA82-65AF-738C-F3038431AED1}"/>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99" name="任意形状 115">
                  <a:extLst>
                    <a:ext uri="{FF2B5EF4-FFF2-40B4-BE49-F238E27FC236}">
                      <a16:creationId xmlns:a16="http://schemas.microsoft.com/office/drawing/2014/main" id="{39C6C77E-ADB7-D3EC-C690-9AA0C5F9DAC6}"/>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200" name="任意形状 116">
                  <a:extLst>
                    <a:ext uri="{FF2B5EF4-FFF2-40B4-BE49-F238E27FC236}">
                      <a16:creationId xmlns:a16="http://schemas.microsoft.com/office/drawing/2014/main" id="{CD4A8E9E-EB9F-2B46-4C19-1394419F8DE9}"/>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201" name="任意形状 117">
                  <a:extLst>
                    <a:ext uri="{FF2B5EF4-FFF2-40B4-BE49-F238E27FC236}">
                      <a16:creationId xmlns:a16="http://schemas.microsoft.com/office/drawing/2014/main" id="{71655A32-7B1E-F54C-A05B-AAE1DC654766}"/>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202" name="任意形状 118">
                  <a:extLst>
                    <a:ext uri="{FF2B5EF4-FFF2-40B4-BE49-F238E27FC236}">
                      <a16:creationId xmlns:a16="http://schemas.microsoft.com/office/drawing/2014/main" id="{332F6987-4CBB-116A-3A87-8BA34594935C}"/>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03" name="任意形状 119">
                  <a:extLst>
                    <a:ext uri="{FF2B5EF4-FFF2-40B4-BE49-F238E27FC236}">
                      <a16:creationId xmlns:a16="http://schemas.microsoft.com/office/drawing/2014/main" id="{36978DB5-105E-9F38-7A94-D2DA8B16892B}"/>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04" name="任意形状 120">
                  <a:extLst>
                    <a:ext uri="{FF2B5EF4-FFF2-40B4-BE49-F238E27FC236}">
                      <a16:creationId xmlns:a16="http://schemas.microsoft.com/office/drawing/2014/main" id="{7909B71B-6313-8D3B-8F7E-C4A7693555E7}"/>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05" name="任意形状 121">
                  <a:extLst>
                    <a:ext uri="{FF2B5EF4-FFF2-40B4-BE49-F238E27FC236}">
                      <a16:creationId xmlns:a16="http://schemas.microsoft.com/office/drawing/2014/main" id="{93312609-B6F9-74EB-36D9-EF1A7AD55D4B}"/>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06" name="任意形状 122">
                  <a:extLst>
                    <a:ext uri="{FF2B5EF4-FFF2-40B4-BE49-F238E27FC236}">
                      <a16:creationId xmlns:a16="http://schemas.microsoft.com/office/drawing/2014/main" id="{A14D1924-7E81-7C1B-F6ED-920F0D705AD2}"/>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07" name="任意形状 123">
                  <a:extLst>
                    <a:ext uri="{FF2B5EF4-FFF2-40B4-BE49-F238E27FC236}">
                      <a16:creationId xmlns:a16="http://schemas.microsoft.com/office/drawing/2014/main" id="{4E000D13-D8B9-3D71-A260-461D652B5F5A}"/>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08" name="任意形状 124">
                  <a:extLst>
                    <a:ext uri="{FF2B5EF4-FFF2-40B4-BE49-F238E27FC236}">
                      <a16:creationId xmlns:a16="http://schemas.microsoft.com/office/drawing/2014/main" id="{D37AACBE-8649-C400-8659-14B9057098A3}"/>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209" name="任意形状 125">
                  <a:extLst>
                    <a:ext uri="{FF2B5EF4-FFF2-40B4-BE49-F238E27FC236}">
                      <a16:creationId xmlns:a16="http://schemas.microsoft.com/office/drawing/2014/main" id="{C53877E8-7945-CF65-FD67-7F7D61F70CAB}"/>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210" name="任意形状 126">
                  <a:extLst>
                    <a:ext uri="{FF2B5EF4-FFF2-40B4-BE49-F238E27FC236}">
                      <a16:creationId xmlns:a16="http://schemas.microsoft.com/office/drawing/2014/main" id="{A818C79C-4824-EA28-21BB-791913A4B4A7}"/>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211" name="任意形状 127">
                  <a:extLst>
                    <a:ext uri="{FF2B5EF4-FFF2-40B4-BE49-F238E27FC236}">
                      <a16:creationId xmlns:a16="http://schemas.microsoft.com/office/drawing/2014/main" id="{C6D952DF-BD60-6C6D-CB11-99C7AB09FD81}"/>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212" name="任意形状 128">
                  <a:extLst>
                    <a:ext uri="{FF2B5EF4-FFF2-40B4-BE49-F238E27FC236}">
                      <a16:creationId xmlns:a16="http://schemas.microsoft.com/office/drawing/2014/main" id="{5FD5404B-A595-2500-DB9D-49DC7DB6B930}"/>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213" name="任意形状 129">
                  <a:extLst>
                    <a:ext uri="{FF2B5EF4-FFF2-40B4-BE49-F238E27FC236}">
                      <a16:creationId xmlns:a16="http://schemas.microsoft.com/office/drawing/2014/main" id="{5043F772-519D-FD96-5C11-39F36F44E65A}"/>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214" name="任意形状 130">
                  <a:extLst>
                    <a:ext uri="{FF2B5EF4-FFF2-40B4-BE49-F238E27FC236}">
                      <a16:creationId xmlns:a16="http://schemas.microsoft.com/office/drawing/2014/main" id="{12B11601-1007-80C6-5E66-A0B58BC67C0C}"/>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215" name="任意形状 131">
                  <a:extLst>
                    <a:ext uri="{FF2B5EF4-FFF2-40B4-BE49-F238E27FC236}">
                      <a16:creationId xmlns:a16="http://schemas.microsoft.com/office/drawing/2014/main" id="{1DEA5034-351A-4567-D4CC-E2ADA0AC601A}"/>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90" name="图片 189">
                <a:extLst>
                  <a:ext uri="{FF2B5EF4-FFF2-40B4-BE49-F238E27FC236}">
                    <a16:creationId xmlns:a16="http://schemas.microsoft.com/office/drawing/2014/main" id="{0C555D6D-3FA1-064C-371E-CB5F70768575}"/>
                  </a:ext>
                </a:extLst>
              </p:cNvPr>
              <p:cNvPicPr>
                <a:picLocks noChangeAspect="1"/>
              </p:cNvPicPr>
              <p:nvPr/>
            </p:nvPicPr>
            <p:blipFill>
              <a:blip r:embed="rId25"/>
              <a:stretch>
                <a:fillRect/>
              </a:stretch>
            </p:blipFill>
            <p:spPr>
              <a:xfrm>
                <a:off x="1167192" y="4298115"/>
                <a:ext cx="488203" cy="488203"/>
              </a:xfrm>
              <a:prstGeom prst="rect">
                <a:avLst/>
              </a:prstGeom>
            </p:spPr>
          </p:pic>
        </p:grpSp>
      </p:grpSp>
      <p:cxnSp>
        <p:nvCxnSpPr>
          <p:cNvPr id="103" name="直线连接符 102">
            <a:extLst>
              <a:ext uri="{FF2B5EF4-FFF2-40B4-BE49-F238E27FC236}">
                <a16:creationId xmlns:a16="http://schemas.microsoft.com/office/drawing/2014/main" id="{B1FE87C8-6237-CCC0-3CB7-0E76A3ADFA6D}"/>
              </a:ext>
            </a:extLst>
          </p:cNvPr>
          <p:cNvCxnSpPr>
            <a:cxnSpLocks/>
          </p:cNvCxnSpPr>
          <p:nvPr/>
        </p:nvCxnSpPr>
        <p:spPr>
          <a:xfrm flipH="1">
            <a:off x="3456738" y="3314923"/>
            <a:ext cx="578126" cy="407504"/>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9CA1B69E-95BE-99F8-B338-3F9D082E5A1F}"/>
              </a:ext>
            </a:extLst>
          </p:cNvPr>
          <p:cNvCxnSpPr>
            <a:cxnSpLocks/>
          </p:cNvCxnSpPr>
          <p:nvPr/>
        </p:nvCxnSpPr>
        <p:spPr>
          <a:xfrm flipH="1">
            <a:off x="3603424" y="3793281"/>
            <a:ext cx="548005" cy="165902"/>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直线连接符 109">
            <a:extLst>
              <a:ext uri="{FF2B5EF4-FFF2-40B4-BE49-F238E27FC236}">
                <a16:creationId xmlns:a16="http://schemas.microsoft.com/office/drawing/2014/main" id="{E9DA7798-9194-AFCA-3153-BC94EBB2140A}"/>
              </a:ext>
            </a:extLst>
          </p:cNvPr>
          <p:cNvCxnSpPr>
            <a:cxnSpLocks/>
          </p:cNvCxnSpPr>
          <p:nvPr/>
        </p:nvCxnSpPr>
        <p:spPr>
          <a:xfrm flipH="1" flipV="1">
            <a:off x="3618664" y="4227130"/>
            <a:ext cx="548005" cy="124670"/>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圆角矩形 29">
            <a:extLst>
              <a:ext uri="{FF2B5EF4-FFF2-40B4-BE49-F238E27FC236}">
                <a16:creationId xmlns:a16="http://schemas.microsoft.com/office/drawing/2014/main" id="{C4EA6BA2-1567-D92D-3632-9176F1E86528}"/>
              </a:ext>
            </a:extLst>
          </p:cNvPr>
          <p:cNvSpPr/>
          <p:nvPr/>
        </p:nvSpPr>
        <p:spPr>
          <a:xfrm rot="3698409">
            <a:off x="3248336" y="3707911"/>
            <a:ext cx="558518" cy="236758"/>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 name="圆角矩形 29">
            <a:extLst>
              <a:ext uri="{FF2B5EF4-FFF2-40B4-BE49-F238E27FC236}">
                <a16:creationId xmlns:a16="http://schemas.microsoft.com/office/drawing/2014/main" id="{8BAE9CA6-B3BD-39BC-A662-4F2EE4490C36}"/>
              </a:ext>
            </a:extLst>
          </p:cNvPr>
          <p:cNvSpPr/>
          <p:nvPr/>
        </p:nvSpPr>
        <p:spPr>
          <a:xfrm rot="4463051">
            <a:off x="3211153" y="3818921"/>
            <a:ext cx="733345" cy="283012"/>
          </a:xfrm>
          <a:prstGeom prst="roundRect">
            <a:avLst/>
          </a:prstGeom>
          <a:noFill/>
          <a:ln w="38100">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5113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blinds(horizontal)">
                                      <p:cBhvr>
                                        <p:cTn id="12" dur="5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checkerboard(across)">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blinds(horizontal)">
                                      <p:cBhvr>
                                        <p:cTn id="25" dur="500"/>
                                        <p:tgtEl>
                                          <p:spTgt spid="18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167"/>
                                        </p:tgtEl>
                                      </p:cBhvr>
                                    </p:animEffect>
                                    <p:set>
                                      <p:cBhvr>
                                        <p:cTn id="30" dur="1" fill="hold">
                                          <p:stCondLst>
                                            <p:cond delay="499"/>
                                          </p:stCondLst>
                                        </p:cTn>
                                        <p:tgtEl>
                                          <p:spTgt spid="16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blinds(horizontal)">
                                      <p:cBhvr>
                                        <p:cTn id="45" dur="500"/>
                                        <p:tgtEl>
                                          <p:spTgt spid="16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blinds(horizontal)">
                                      <p:cBhvr>
                                        <p:cTn id="50" dur="500"/>
                                        <p:tgtEl>
                                          <p:spTgt spid="16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blinds(horizontal)">
                                      <p:cBhvr>
                                        <p:cTn id="53" dur="500"/>
                                        <p:tgtEl>
                                          <p:spTgt spid="17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17"/>
                                        </p:tgtEl>
                                        <p:attrNameLst>
                                          <p:attrName>style.visibility</p:attrName>
                                        </p:attrNameLst>
                                      </p:cBhvr>
                                      <p:to>
                                        <p:strVal val="visible"/>
                                      </p:to>
                                    </p:set>
                                    <p:animEffect transition="in" filter="blinds(horizontal)">
                                      <p:cBhvr>
                                        <p:cTn id="58"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2" grpId="0" animBg="1"/>
      <p:bldP spid="168" grpId="0" animBg="1"/>
      <p:bldP spid="174" grpId="0" animBg="1"/>
      <p:bldP spid="3" grpId="0" animBg="1"/>
      <p:bldP spid="3"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Introduction</a:t>
            </a:r>
          </a:p>
        </p:txBody>
      </p:sp>
      <mc:AlternateContent xmlns:mc="http://schemas.openxmlformats.org/markup-compatibility/2006">
        <mc:Choice xmlns:a14="http://schemas.microsoft.com/office/drawing/2010/main" Requires="a14">
          <p:sp>
            <p:nvSpPr>
              <p:cNvPr id="25" name="Text Placeholder 24">
                <a:extLst>
                  <a:ext uri="{FF2B5EF4-FFF2-40B4-BE49-F238E27FC236}">
                    <a16:creationId xmlns:a16="http://schemas.microsoft.com/office/drawing/2014/main" id="{2F58795B-DE17-CE11-1198-CDC053AED2A7}"/>
                  </a:ext>
                </a:extLst>
              </p:cNvPr>
              <p:cNvSpPr>
                <a:spLocks noGrp="1"/>
              </p:cNvSpPr>
              <p:nvPr>
                <p:ph type="body" sz="half" idx="2"/>
              </p:nvPr>
            </p:nvSpPr>
            <p:spPr>
              <a:xfrm>
                <a:off x="0" y="1708998"/>
                <a:ext cx="11978419" cy="4143580"/>
              </a:xfrm>
            </p:spPr>
            <p:txBody>
              <a:bodyPr>
                <a:normAutofit fontScale="92500" lnSpcReduction="10000"/>
              </a:bodyPr>
              <a:lstStyle/>
              <a:p>
                <a:pPr marL="800100" lvl="1" indent="-342900">
                  <a:lnSpc>
                    <a:spcPct val="100000"/>
                  </a:lnSpc>
                  <a:buFont typeface="Arial" panose="020B0604020202020204" pitchFamily="34" charset="0"/>
                  <a:buChar char="•"/>
                </a:pPr>
                <a:r>
                  <a:rPr lang="en-US" altLang="zh-CN" sz="2400" dirty="0">
                    <a:solidFill>
                      <a:srgbClr val="7D2883"/>
                    </a:solidFill>
                    <a:latin typeface="Apple Braille" pitchFamily="2" charset="0"/>
                    <a:ea typeface="Noto Sans TC"/>
                    <a:cs typeface="Arial"/>
                  </a:rPr>
                  <a:t>Bipartite</a:t>
                </a:r>
                <a:r>
                  <a:rPr lang="zh-CN" altLang="en-US" sz="2400" dirty="0">
                    <a:solidFill>
                      <a:srgbClr val="7D2883"/>
                    </a:solidFill>
                    <a:latin typeface="Apple Braille" pitchFamily="2" charset="0"/>
                    <a:ea typeface="Noto Sans TC"/>
                    <a:cs typeface="Arial"/>
                  </a:rPr>
                  <a:t> </a:t>
                </a:r>
                <a:r>
                  <a:rPr lang="en-US" altLang="zh-CN" sz="2400" dirty="0">
                    <a:solidFill>
                      <a:srgbClr val="7D2883"/>
                    </a:solidFill>
                    <a:latin typeface="Apple Braille" pitchFamily="2" charset="0"/>
                    <a:ea typeface="Noto Sans TC"/>
                    <a:cs typeface="Arial"/>
                  </a:rPr>
                  <a:t>and tripartite entanglement throughput </a:t>
                </a:r>
                <a14:m>
                  <m:oMath xmlns:m="http://schemas.openxmlformats.org/officeDocument/2006/math">
                    <m:sSubSup>
                      <m:sSubSupPr>
                        <m:ctrlPr>
                          <a:rPr lang="en-US" altLang="zh-CN" sz="2400" b="0" i="1" smtClean="0">
                            <a:latin typeface="Cambria Math" panose="02040503050406030204" pitchFamily="18" charset="0"/>
                            <a:ea typeface="Noto Sans TC"/>
                            <a:cs typeface="Arial"/>
                          </a:rPr>
                        </m:ctrlPr>
                      </m:sSubSupPr>
                      <m:e>
                        <m:r>
                          <a:rPr lang="en-US" altLang="zh-CN" sz="2400" b="0" i="1" smtClean="0">
                            <a:latin typeface="Cambria Math" panose="02040503050406030204" pitchFamily="18" charset="0"/>
                            <a:ea typeface="Noto Sans TC"/>
                            <a:cs typeface="Arial"/>
                          </a:rPr>
                          <m:t>𝐶</m:t>
                        </m:r>
                      </m:e>
                      <m:sub>
                        <m:r>
                          <a:rPr lang="en-US" altLang="zh-CN" sz="2400" b="0" i="1" smtClean="0">
                            <a:latin typeface="Cambria Math" panose="02040503050406030204" pitchFamily="18" charset="0"/>
                            <a:ea typeface="Noto Sans TC"/>
                            <a:cs typeface="Arial"/>
                          </a:rPr>
                          <m:t>𝐵</m:t>
                        </m:r>
                      </m:sub>
                      <m:sup>
                        <m:r>
                          <a:rPr lang="en-US" altLang="zh-CN" sz="2400" b="0" i="1" smtClean="0">
                            <a:latin typeface="Cambria Math" panose="02040503050406030204" pitchFamily="18" charset="0"/>
                            <a:ea typeface="Noto Sans TC"/>
                            <a:cs typeface="Arial"/>
                          </a:rPr>
                          <m:t>𝜋</m:t>
                        </m:r>
                      </m:sup>
                    </m:sSubSup>
                  </m:oMath>
                </a14:m>
                <a:r>
                  <a:rPr lang="en-US" altLang="zh-CN" sz="2400" dirty="0">
                    <a:latin typeface="Apple Braille" pitchFamily="2" charset="0"/>
                    <a:ea typeface="Noto Sans TC"/>
                    <a:cs typeface="Arial"/>
                  </a:rPr>
                  <a:t> and </a:t>
                </a:r>
                <a14:m>
                  <m:oMath xmlns:m="http://schemas.openxmlformats.org/officeDocument/2006/math">
                    <m:sSubSup>
                      <m:sSubSupPr>
                        <m:ctrlPr>
                          <a:rPr lang="en-US" altLang="zh-CN" sz="2400" i="1">
                            <a:latin typeface="Cambria Math" panose="02040503050406030204" pitchFamily="18" charset="0"/>
                            <a:ea typeface="Noto Sans TC"/>
                            <a:cs typeface="Arial"/>
                          </a:rPr>
                        </m:ctrlPr>
                      </m:sSubSupPr>
                      <m:e>
                        <m:r>
                          <a:rPr lang="en-US" altLang="zh-CN" sz="2400" i="1">
                            <a:latin typeface="Cambria Math" panose="02040503050406030204" pitchFamily="18" charset="0"/>
                            <a:ea typeface="Noto Sans TC"/>
                            <a:cs typeface="Arial"/>
                          </a:rPr>
                          <m:t>𝐶</m:t>
                        </m:r>
                      </m:e>
                      <m:sub>
                        <m:r>
                          <a:rPr lang="en-US" altLang="zh-CN" sz="2400" i="1">
                            <a:latin typeface="Cambria Math" panose="02040503050406030204" pitchFamily="18" charset="0"/>
                            <a:ea typeface="Noto Sans TC"/>
                            <a:cs typeface="Arial"/>
                          </a:rPr>
                          <m:t>𝑇</m:t>
                        </m:r>
                      </m:sub>
                      <m:sup>
                        <m:r>
                          <a:rPr lang="en-US" altLang="zh-CN" sz="2400" i="1">
                            <a:latin typeface="Cambria Math" panose="02040503050406030204" pitchFamily="18" charset="0"/>
                            <a:ea typeface="Noto Sans TC"/>
                            <a:cs typeface="Arial"/>
                          </a:rPr>
                          <m:t>𝜋</m:t>
                        </m:r>
                      </m:sup>
                    </m:sSubSup>
                  </m:oMath>
                </a14:m>
                <a:r>
                  <a:rPr lang="en-US" altLang="zh-CN" sz="2400" dirty="0">
                    <a:latin typeface="Apple Braille" pitchFamily="2" charset="0"/>
                    <a:ea typeface="Noto Sans TC"/>
                    <a:cs typeface="Arial"/>
                  </a:rPr>
                  <a:t> are the </a:t>
                </a:r>
                <a:r>
                  <a:rPr lang="en-US" altLang="zh-CN" sz="2400" dirty="0">
                    <a:solidFill>
                      <a:srgbClr val="7D2883"/>
                    </a:solidFill>
                    <a:latin typeface="Apple Braille" pitchFamily="2" charset="0"/>
                    <a:ea typeface="Noto Sans TC"/>
                    <a:cs typeface="Arial"/>
                  </a:rPr>
                  <a:t>rates</a:t>
                </a:r>
                <a:r>
                  <a:rPr lang="en-US" altLang="zh-CN" sz="2400" dirty="0">
                    <a:latin typeface="Apple Braille" pitchFamily="2" charset="0"/>
                    <a:ea typeface="Noto Sans TC"/>
                    <a:cs typeface="Arial"/>
                  </a:rPr>
                  <a:t> at which a quantum switch provides bipartite and tripartite </a:t>
                </a:r>
                <a:r>
                  <a:rPr lang="en-US" altLang="zh-CN" sz="2400" dirty="0">
                    <a:solidFill>
                      <a:srgbClr val="7D2883"/>
                    </a:solidFill>
                    <a:latin typeface="Apple Braille" pitchFamily="2" charset="0"/>
                    <a:ea typeface="Noto Sans TC"/>
                    <a:cs typeface="Arial"/>
                  </a:rPr>
                  <a:t>user entanglement </a:t>
                </a:r>
                <a:r>
                  <a:rPr lang="en-US" altLang="zh-CN" sz="2400" dirty="0">
                    <a:latin typeface="Apple Braille" pitchFamily="2" charset="0"/>
                    <a:ea typeface="Noto Sans TC"/>
                    <a:cs typeface="Arial"/>
                  </a:rPr>
                  <a:t>under a policy </a:t>
                </a:r>
                <a14:m>
                  <m:oMath xmlns:m="http://schemas.openxmlformats.org/officeDocument/2006/math">
                    <m:r>
                      <a:rPr lang="en-US" altLang="zh-CN" sz="2400" b="0" i="1" smtClean="0">
                        <a:latin typeface="Cambria Math" panose="02040503050406030204" pitchFamily="18" charset="0"/>
                        <a:ea typeface="Noto Sans TC"/>
                        <a:cs typeface="Arial"/>
                      </a:rPr>
                      <m:t>𝜋</m:t>
                    </m:r>
                  </m:oMath>
                </a14:m>
                <a:r>
                  <a:rPr lang="en-US" altLang="zh-CN" sz="2400" dirty="0">
                    <a:latin typeface="Apple Braille" pitchFamily="2" charset="0"/>
                    <a:ea typeface="Noto Sans TC"/>
                    <a:cs typeface="Arial"/>
                  </a:rPr>
                  <a:t>.</a:t>
                </a:r>
              </a:p>
              <a:p>
                <a:pPr marL="800100" lvl="1" indent="-342900">
                  <a:lnSpc>
                    <a:spcPct val="100000"/>
                  </a:lnSpc>
                  <a:buFont typeface="Arial" panose="020B0604020202020204" pitchFamily="34" charset="0"/>
                  <a:buChar char="•"/>
                </a:pPr>
                <a:r>
                  <a:rPr lang="en-US" altLang="zh-CN" sz="2400" dirty="0">
                    <a:latin typeface="Apple Braille" pitchFamily="2" charset="0"/>
                    <a:ea typeface="Noto Sans TC"/>
                    <a:cs typeface="Arial"/>
                  </a:rPr>
                  <a:t>Weighted throughput is the </a:t>
                </a:r>
                <a:r>
                  <a:rPr lang="en-US" altLang="zh-CN" sz="2400" dirty="0">
                    <a:solidFill>
                      <a:srgbClr val="7D2883"/>
                    </a:solidFill>
                    <a:latin typeface="Apple Braille" pitchFamily="2" charset="0"/>
                    <a:ea typeface="Noto Sans TC"/>
                    <a:cs typeface="Arial"/>
                  </a:rPr>
                  <a:t>weighted sum </a:t>
                </a:r>
                <a:r>
                  <a:rPr lang="en-US" altLang="zh-CN" sz="2400" dirty="0">
                    <a:latin typeface="Apple Braille" pitchFamily="2" charset="0"/>
                    <a:ea typeface="Noto Sans TC"/>
                    <a:cs typeface="Arial"/>
                  </a:rPr>
                  <a:t>of bipartite and tripartite entanglement throughput: </a:t>
                </a:r>
                <a14:m>
                  <m:oMath xmlns:m="http://schemas.openxmlformats.org/officeDocument/2006/math">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𝑤</m:t>
                        </m:r>
                      </m:e>
                      <m:sub>
                        <m:r>
                          <a:rPr lang="en-US" altLang="zh-CN" sz="2400" b="0" i="1" smtClean="0">
                            <a:latin typeface="Cambria Math" panose="02040503050406030204" pitchFamily="18" charset="0"/>
                            <a:ea typeface="Noto Sans TC"/>
                            <a:cs typeface="Arial"/>
                          </a:rPr>
                          <m:t>𝐵</m:t>
                        </m:r>
                      </m:sub>
                    </m:sSub>
                    <m:sSubSup>
                      <m:sSubSupPr>
                        <m:ctrlPr>
                          <a:rPr lang="en-US" altLang="zh-CN" sz="2400" i="1">
                            <a:latin typeface="Cambria Math" panose="02040503050406030204" pitchFamily="18" charset="0"/>
                            <a:ea typeface="Noto Sans TC"/>
                            <a:cs typeface="Arial"/>
                          </a:rPr>
                        </m:ctrlPr>
                      </m:sSubSupPr>
                      <m:e>
                        <m:r>
                          <a:rPr lang="en-US" altLang="zh-CN" sz="2400" i="1">
                            <a:latin typeface="Cambria Math" panose="02040503050406030204" pitchFamily="18" charset="0"/>
                            <a:ea typeface="Noto Sans TC"/>
                            <a:cs typeface="Arial"/>
                          </a:rPr>
                          <m:t>𝐶</m:t>
                        </m:r>
                      </m:e>
                      <m:sub>
                        <m:r>
                          <a:rPr lang="en-US" altLang="zh-CN" sz="2400" i="1">
                            <a:latin typeface="Cambria Math" panose="02040503050406030204" pitchFamily="18" charset="0"/>
                            <a:ea typeface="Noto Sans TC"/>
                            <a:cs typeface="Arial"/>
                          </a:rPr>
                          <m:t>𝐵</m:t>
                        </m:r>
                      </m:sub>
                      <m:sup>
                        <m:r>
                          <a:rPr lang="en-US" altLang="zh-CN" sz="2400" i="1">
                            <a:latin typeface="Cambria Math" panose="02040503050406030204" pitchFamily="18" charset="0"/>
                            <a:ea typeface="Noto Sans TC"/>
                            <a:cs typeface="Arial"/>
                          </a:rPr>
                          <m:t>𝜋</m:t>
                        </m:r>
                      </m:sup>
                    </m:sSubSup>
                    <m:r>
                      <a:rPr lang="en-US" altLang="zh-CN" sz="2400" b="0" i="1" smtClean="0">
                        <a:latin typeface="Cambria Math" panose="02040503050406030204" pitchFamily="18" charset="0"/>
                        <a:ea typeface="Noto Sans TC"/>
                        <a:cs typeface="Arial"/>
                      </a:rPr>
                      <m:t>+</m:t>
                    </m:r>
                    <m:sSub>
                      <m:sSubPr>
                        <m:ctrlPr>
                          <a:rPr lang="en-US" altLang="zh-CN" sz="2400" b="0" i="1" smtClean="0">
                            <a:latin typeface="Cambria Math" panose="02040503050406030204" pitchFamily="18" charset="0"/>
                            <a:ea typeface="Noto Sans TC"/>
                            <a:cs typeface="Arial"/>
                          </a:rPr>
                        </m:ctrlPr>
                      </m:sSubPr>
                      <m:e>
                        <m:r>
                          <a:rPr lang="en-US" altLang="zh-CN" sz="2400" b="0" i="1" smtClean="0">
                            <a:latin typeface="Cambria Math" panose="02040503050406030204" pitchFamily="18" charset="0"/>
                            <a:ea typeface="Noto Sans TC"/>
                            <a:cs typeface="Arial"/>
                          </a:rPr>
                          <m:t>𝑤</m:t>
                        </m:r>
                      </m:e>
                      <m:sub>
                        <m:r>
                          <a:rPr lang="en-US" altLang="zh-CN" sz="2400" b="0" i="1" smtClean="0">
                            <a:latin typeface="Cambria Math" panose="02040503050406030204" pitchFamily="18" charset="0"/>
                            <a:ea typeface="Noto Sans TC"/>
                            <a:cs typeface="Arial"/>
                          </a:rPr>
                          <m:t>𝑇</m:t>
                        </m:r>
                      </m:sub>
                    </m:sSub>
                    <m:sSubSup>
                      <m:sSubSupPr>
                        <m:ctrlPr>
                          <a:rPr lang="en-US" altLang="zh-CN" sz="2400" i="1">
                            <a:latin typeface="Cambria Math" panose="02040503050406030204" pitchFamily="18" charset="0"/>
                            <a:ea typeface="Noto Sans TC"/>
                            <a:cs typeface="Arial"/>
                          </a:rPr>
                        </m:ctrlPr>
                      </m:sSubSupPr>
                      <m:e>
                        <m:r>
                          <a:rPr lang="en-US" altLang="zh-CN" sz="2400" i="1">
                            <a:latin typeface="Cambria Math" panose="02040503050406030204" pitchFamily="18" charset="0"/>
                            <a:ea typeface="Noto Sans TC"/>
                            <a:cs typeface="Arial"/>
                          </a:rPr>
                          <m:t>𝐶</m:t>
                        </m:r>
                      </m:e>
                      <m:sub>
                        <m:r>
                          <a:rPr lang="en-US" altLang="zh-CN" sz="2400" i="1">
                            <a:latin typeface="Cambria Math" panose="02040503050406030204" pitchFamily="18" charset="0"/>
                            <a:ea typeface="Noto Sans TC"/>
                            <a:cs typeface="Arial"/>
                          </a:rPr>
                          <m:t>𝑇</m:t>
                        </m:r>
                      </m:sub>
                      <m:sup>
                        <m:r>
                          <a:rPr lang="en-US" altLang="zh-CN" sz="2400" i="1">
                            <a:latin typeface="Cambria Math" panose="02040503050406030204" pitchFamily="18" charset="0"/>
                            <a:ea typeface="Noto Sans TC"/>
                            <a:cs typeface="Arial"/>
                          </a:rPr>
                          <m:t>𝜋</m:t>
                        </m:r>
                      </m:sup>
                    </m:sSubSup>
                  </m:oMath>
                </a14:m>
                <a:r>
                  <a:rPr lang="en-US" altLang="zh-CN" sz="2400" dirty="0">
                    <a:latin typeface="Apple Braille" pitchFamily="2" charset="0"/>
                    <a:ea typeface="Noto Sans TC"/>
                    <a:cs typeface="Arial"/>
                  </a:rPr>
                  <a:t>.</a:t>
                </a:r>
              </a:p>
              <a:p>
                <a:pPr marL="1257300" lvl="2" indent="-342900">
                  <a:lnSpc>
                    <a:spcPct val="100000"/>
                  </a:lnSpc>
                  <a:buFont typeface="Arial" panose="020B0604020202020204" pitchFamily="34" charset="0"/>
                  <a:buChar char="•"/>
                </a:pPr>
                <a:r>
                  <a:rPr lang="en-US" altLang="zh-CN" sz="2200" dirty="0">
                    <a:latin typeface="Apple Braille" pitchFamily="2" charset="0"/>
                    <a:ea typeface="Noto Sans TC"/>
                    <a:cs typeface="Arial"/>
                  </a:rPr>
                  <a:t>When </a:t>
                </a:r>
                <a14:m>
                  <m:oMath xmlns:m="http://schemas.openxmlformats.org/officeDocument/2006/math">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𝑤</m:t>
                        </m:r>
                      </m:e>
                      <m:sub>
                        <m:r>
                          <a:rPr lang="en-US" altLang="zh-CN" sz="2200" b="0" i="1" smtClean="0">
                            <a:latin typeface="Cambria Math" panose="02040503050406030204" pitchFamily="18" charset="0"/>
                            <a:ea typeface="Noto Sans TC"/>
                            <a:cs typeface="Arial"/>
                          </a:rPr>
                          <m:t>𝐵</m:t>
                        </m:r>
                      </m:sub>
                    </m:sSub>
                    <m:r>
                      <a:rPr lang="en-US" altLang="zh-CN" sz="2200" b="0" i="1" smtClean="0">
                        <a:latin typeface="Cambria Math" panose="02040503050406030204" pitchFamily="18" charset="0"/>
                        <a:ea typeface="Noto Sans TC"/>
                        <a:cs typeface="Arial"/>
                      </a:rPr>
                      <m:t>=</m:t>
                    </m:r>
                    <m:sSub>
                      <m:sSubPr>
                        <m:ctrlPr>
                          <a:rPr lang="en-US" altLang="zh-CN" sz="2200" b="0" i="1" smtClean="0">
                            <a:latin typeface="Cambria Math" panose="02040503050406030204" pitchFamily="18" charset="0"/>
                            <a:ea typeface="Noto Sans TC"/>
                            <a:cs typeface="Arial"/>
                          </a:rPr>
                        </m:ctrlPr>
                      </m:sSubPr>
                      <m:e>
                        <m:r>
                          <a:rPr lang="en-US" altLang="zh-CN" sz="2200" b="0" i="1" smtClean="0">
                            <a:latin typeface="Cambria Math" panose="02040503050406030204" pitchFamily="18" charset="0"/>
                            <a:ea typeface="Noto Sans TC"/>
                            <a:cs typeface="Arial"/>
                          </a:rPr>
                          <m:t>𝑤</m:t>
                        </m:r>
                      </m:e>
                      <m:sub>
                        <m:r>
                          <a:rPr lang="en-US" altLang="zh-CN" sz="2200" b="0" i="1" smtClean="0">
                            <a:latin typeface="Cambria Math" panose="02040503050406030204" pitchFamily="18" charset="0"/>
                            <a:ea typeface="Noto Sans TC"/>
                            <a:cs typeface="Arial"/>
                          </a:rPr>
                          <m:t>𝑇</m:t>
                        </m:r>
                      </m:sub>
                    </m:sSub>
                    <m:r>
                      <a:rPr lang="en-US" altLang="zh-CN" sz="2200" b="0" i="1" smtClean="0">
                        <a:latin typeface="Cambria Math" panose="02040503050406030204" pitchFamily="18" charset="0"/>
                        <a:ea typeface="Noto Sans TC"/>
                        <a:cs typeface="Arial"/>
                      </a:rPr>
                      <m:t>=1</m:t>
                    </m:r>
                  </m:oMath>
                </a14:m>
                <a:r>
                  <a:rPr lang="en-US" altLang="zh-CN" sz="2200" dirty="0">
                    <a:latin typeface="Apple Braille" pitchFamily="2" charset="0"/>
                    <a:ea typeface="Noto Sans TC"/>
                    <a:cs typeface="Arial"/>
                  </a:rPr>
                  <a:t>, it becomes the </a:t>
                </a:r>
                <a:r>
                  <a:rPr lang="en-US" altLang="zh-CN" sz="2200" dirty="0">
                    <a:solidFill>
                      <a:srgbClr val="7D2883"/>
                    </a:solidFill>
                    <a:latin typeface="Apple Braille" pitchFamily="2" charset="0"/>
                    <a:ea typeface="Noto Sans TC"/>
                    <a:cs typeface="Arial"/>
                  </a:rPr>
                  <a:t>total throughput</a:t>
                </a:r>
                <a:r>
                  <a:rPr lang="en-US" altLang="zh-CN" sz="2200" dirty="0">
                    <a:latin typeface="Apple Braille" pitchFamily="2" charset="0"/>
                    <a:ea typeface="Noto Sans TC"/>
                    <a:cs typeface="Arial"/>
                  </a:rPr>
                  <a:t>.</a:t>
                </a:r>
              </a:p>
              <a:p>
                <a:pPr marL="1257300" lvl="2" indent="-342900">
                  <a:lnSpc>
                    <a:spcPct val="100000"/>
                  </a:lnSpc>
                  <a:buFont typeface="Arial" panose="020B0604020202020204" pitchFamily="34" charset="0"/>
                  <a:buChar char="•"/>
                </a:pPr>
                <a:r>
                  <a:rPr lang="en-US" altLang="zh-CN" sz="2200" dirty="0">
                    <a:latin typeface="Apple Braille" pitchFamily="2" charset="0"/>
                    <a:ea typeface="Noto Sans TC"/>
                    <a:cs typeface="Arial"/>
                  </a:rPr>
                  <a:t>Adjust these weights for</a:t>
                </a:r>
                <a:r>
                  <a:rPr lang="zh-CN" altLang="en-US" sz="2200" dirty="0">
                    <a:latin typeface="Apple Braille" pitchFamily="2" charset="0"/>
                    <a:ea typeface="Noto Sans TC"/>
                    <a:cs typeface="Arial"/>
                  </a:rPr>
                  <a:t> </a:t>
                </a:r>
                <a:r>
                  <a:rPr lang="en-US" altLang="zh-CN" sz="2200" dirty="0">
                    <a:latin typeface="Apple Braille" pitchFamily="2" charset="0"/>
                    <a:ea typeface="Noto Sans TC"/>
                    <a:cs typeface="Arial"/>
                  </a:rPr>
                  <a:t>various applications.</a:t>
                </a:r>
              </a:p>
              <a:p>
                <a:pPr marL="800100" lvl="1" indent="-342900">
                  <a:lnSpc>
                    <a:spcPct val="100000"/>
                  </a:lnSpc>
                  <a:buFont typeface="Arial" panose="020B0604020202020204" pitchFamily="34" charset="0"/>
                  <a:buChar char="•"/>
                </a:pPr>
                <a:endParaRPr lang="en-US" altLang="zh-CN" sz="2400" dirty="0">
                  <a:latin typeface="Apple Braille" pitchFamily="2" charset="0"/>
                  <a:ea typeface="Noto Sans TC"/>
                  <a:cs typeface="Arial"/>
                </a:endParaRPr>
              </a:p>
              <a:p>
                <a:pPr marL="800100" lvl="1" indent="-342900">
                  <a:lnSpc>
                    <a:spcPct val="100000"/>
                  </a:lnSpc>
                  <a:buFont typeface="Arial" panose="020B0604020202020204" pitchFamily="34" charset="0"/>
                  <a:buChar char="•"/>
                </a:pPr>
                <a:r>
                  <a:rPr lang="en-US" altLang="zh-CN" sz="2400" dirty="0">
                    <a:latin typeface="Apple Braille" pitchFamily="2" charset="0"/>
                    <a:ea typeface="Noto Sans TC"/>
                    <a:cs typeface="Arial"/>
                  </a:rPr>
                  <a:t>Existing work </a:t>
                </a:r>
              </a:p>
              <a:p>
                <a:pPr marL="1257300" lvl="2" indent="-342900">
                  <a:lnSpc>
                    <a:spcPct val="100000"/>
                  </a:lnSpc>
                  <a:buFont typeface="Arial" panose="020B0604020202020204" pitchFamily="34" charset="0"/>
                  <a:buChar char="•"/>
                </a:pPr>
                <a:r>
                  <a:rPr lang="en-US" altLang="zh-CN" sz="2200" dirty="0">
                    <a:latin typeface="Apple Braille" pitchFamily="2" charset="0"/>
                    <a:ea typeface="Noto Sans TC"/>
                    <a:cs typeface="Arial"/>
                  </a:rPr>
                  <a:t>Some of them only consider bipartite basis measurement or tripartite basis measurement.</a:t>
                </a:r>
              </a:p>
              <a:p>
                <a:pPr marL="1257300" lvl="2" indent="-342900">
                  <a:lnSpc>
                    <a:spcPct val="100000"/>
                  </a:lnSpc>
                  <a:buFont typeface="Arial" panose="020B0604020202020204" pitchFamily="34" charset="0"/>
                  <a:buChar char="•"/>
                </a:pPr>
                <a:r>
                  <a:rPr lang="en-US" altLang="zh-CN" sz="2200" dirty="0">
                    <a:latin typeface="Apple Braille" pitchFamily="2" charset="0"/>
                    <a:ea typeface="Noto Sans TC"/>
                    <a:cs typeface="Arial"/>
                  </a:rPr>
                  <a:t>Some of them lack online decision policies.</a:t>
                </a:r>
              </a:p>
              <a:p>
                <a:pPr marL="1257300" lvl="2" indent="-342900">
                  <a:lnSpc>
                    <a:spcPct val="100000"/>
                  </a:lnSpc>
                  <a:buFont typeface="Arial" panose="020B0604020202020204" pitchFamily="34" charset="0"/>
                  <a:buChar char="•"/>
                </a:pPr>
                <a:r>
                  <a:rPr lang="en-US" altLang="zh-CN" sz="2200" dirty="0">
                    <a:latin typeface="Apple Braille" pitchFamily="2" charset="0"/>
                    <a:ea typeface="Noto Sans TC"/>
                    <a:cs typeface="Arial"/>
                  </a:rPr>
                  <a:t>Some of them assume qubits never decohere or survive only one unit of time in a discrete time setting.</a:t>
                </a:r>
              </a:p>
              <a:p>
                <a:pPr marL="1200150" lvl="2" indent="-285750">
                  <a:lnSpc>
                    <a:spcPct val="100000"/>
                  </a:lnSpc>
                  <a:buFont typeface="Arial" panose="020B0604020202020204" pitchFamily="34" charset="0"/>
                  <a:buChar char="•"/>
                </a:pPr>
                <a:endParaRPr lang="en-US" altLang="zh-CN" sz="2200" dirty="0">
                  <a:latin typeface="Apple Braille" pitchFamily="2" charset="0"/>
                  <a:ea typeface="Noto Sans TC"/>
                  <a:cs typeface="Arial"/>
                </a:endParaRPr>
              </a:p>
            </p:txBody>
          </p:sp>
        </mc:Choice>
        <mc:Fallback>
          <p:sp>
            <p:nvSpPr>
              <p:cNvPr id="25" name="Text Placeholder 24">
                <a:extLst>
                  <a:ext uri="{FF2B5EF4-FFF2-40B4-BE49-F238E27FC236}">
                    <a16:creationId xmlns:a16="http://schemas.microsoft.com/office/drawing/2014/main" id="{2F58795B-DE17-CE11-1198-CDC053AED2A7}"/>
                  </a:ext>
                </a:extLst>
              </p:cNvPr>
              <p:cNvSpPr>
                <a:spLocks noGrp="1" noRot="1" noChangeAspect="1" noMove="1" noResize="1" noEditPoints="1" noAdjustHandles="1" noChangeArrowheads="1" noChangeShapeType="1" noTextEdit="1"/>
              </p:cNvSpPr>
              <p:nvPr>
                <p:ph type="body" sz="half" idx="2"/>
              </p:nvPr>
            </p:nvSpPr>
            <p:spPr>
              <a:xfrm>
                <a:off x="0" y="1708998"/>
                <a:ext cx="11978419" cy="4143580"/>
              </a:xfrm>
              <a:blipFill>
                <a:blip r:embed="rId3"/>
                <a:stretch>
                  <a:fillRect t="-1529" b="-917"/>
                </a:stretch>
              </a:blipFill>
            </p:spPr>
            <p:txBody>
              <a:bodyPr/>
              <a:lstStyle/>
              <a:p>
                <a:r>
                  <a:rPr lang="zh-CN" altLang="en-US">
                    <a:noFill/>
                  </a:rPr>
                  <a:t> </a:t>
                </a:r>
              </a:p>
            </p:txBody>
          </p:sp>
        </mc:Fallback>
      </mc:AlternateContent>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Weighted</a:t>
            </a:r>
            <a:r>
              <a:rPr lang="zh-CN" altLang="en-US" dirty="0">
                <a:latin typeface="Apple Braille" pitchFamily="2" charset="0"/>
              </a:rPr>
              <a:t> </a:t>
            </a:r>
            <a:r>
              <a:rPr lang="en-US" altLang="zh-CN" dirty="0">
                <a:latin typeface="Apple Braille" pitchFamily="2" charset="0"/>
              </a:rPr>
              <a:t>Throughput</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6</a:t>
            </a:fld>
            <a:endParaRPr lang="en-US" dirty="0"/>
          </a:p>
        </p:txBody>
      </p:sp>
      <p:sp>
        <p:nvSpPr>
          <p:cNvPr id="2" name="文本框 1">
            <a:extLst>
              <a:ext uri="{FF2B5EF4-FFF2-40B4-BE49-F238E27FC236}">
                <a16:creationId xmlns:a16="http://schemas.microsoft.com/office/drawing/2014/main" id="{9385EC14-CFB7-1899-8F00-24DAE5FF406D}"/>
              </a:ext>
            </a:extLst>
          </p:cNvPr>
          <p:cNvSpPr txBox="1"/>
          <p:nvPr/>
        </p:nvSpPr>
        <p:spPr>
          <a:xfrm>
            <a:off x="949569" y="5728904"/>
            <a:ext cx="9891089" cy="923330"/>
          </a:xfrm>
          <a:prstGeom prst="rect">
            <a:avLst/>
          </a:prstGeom>
        </p:spPr>
        <p:txBody>
          <a:bodyPr wrap="square" rtlCol="0">
            <a:spAutoFit/>
          </a:bodyPr>
          <a:lstStyle/>
          <a:p>
            <a:pPr algn="ctr"/>
            <a:r>
              <a:rPr lang="en-US" altLang="zh-CN" sz="1800" b="1" dirty="0">
                <a:latin typeface="Apple Braille" pitchFamily="2" charset="0"/>
                <a:ea typeface="Noto Sans TC"/>
                <a:cs typeface="Arial"/>
              </a:rPr>
              <a:t>Find optimal online entanglement policies that can </a:t>
            </a:r>
            <a:r>
              <a:rPr lang="en-US" altLang="zh-CN" sz="1800" b="1" dirty="0">
                <a:solidFill>
                  <a:srgbClr val="7D2883"/>
                </a:solidFill>
                <a:latin typeface="Apple Braille" pitchFamily="2" charset="0"/>
                <a:ea typeface="Noto Sans TC"/>
                <a:cs typeface="Arial"/>
              </a:rPr>
              <a:t>maximize</a:t>
            </a:r>
            <a:r>
              <a:rPr lang="en-US" altLang="zh-CN" sz="1800" b="1" dirty="0">
                <a:latin typeface="Apple Braille" pitchFamily="2" charset="0"/>
                <a:ea typeface="Noto Sans TC"/>
                <a:cs typeface="Arial"/>
              </a:rPr>
              <a:t> the weighted throughput, when link-level entanglement decoherence exists in a continuous-time setting!</a:t>
            </a:r>
          </a:p>
          <a:p>
            <a:pPr algn="ctr"/>
            <a:endParaRPr kumimoji="1" lang="zh-CN" altLang="en-US" dirty="0"/>
          </a:p>
        </p:txBody>
      </p:sp>
    </p:spTree>
    <p:extLst>
      <p:ext uri="{BB962C8B-B14F-4D97-AF65-F5344CB8AC3E}">
        <p14:creationId xmlns:p14="http://schemas.microsoft.com/office/powerpoint/2010/main" val="69432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linds(horizontal)">
                                      <p:cBhvr>
                                        <p:cTn id="12" dur="500"/>
                                        <p:tgtEl>
                                          <p:spTgt spid="2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blinds(horizontal)">
                                      <p:cBhvr>
                                        <p:cTn id="15" dur="500"/>
                                        <p:tgtEl>
                                          <p:spTgt spid="2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xEl>
                                              <p:pRg st="3" end="3"/>
                                            </p:txEl>
                                          </p:spTgt>
                                        </p:tgtEl>
                                        <p:attrNameLst>
                                          <p:attrName>style.visibility</p:attrName>
                                        </p:attrNameLst>
                                      </p:cBhvr>
                                      <p:to>
                                        <p:strVal val="visible"/>
                                      </p:to>
                                    </p:set>
                                    <p:animEffect transition="in" filter="blinds(horizontal)">
                                      <p:cBhvr>
                                        <p:cTn id="18" dur="500"/>
                                        <p:tgtEl>
                                          <p:spTgt spid="2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5">
                                            <p:txEl>
                                              <p:pRg st="5" end="5"/>
                                            </p:txEl>
                                          </p:spTgt>
                                        </p:tgtEl>
                                        <p:attrNameLst>
                                          <p:attrName>style.visibility</p:attrName>
                                        </p:attrNameLst>
                                      </p:cBhvr>
                                      <p:to>
                                        <p:strVal val="visible"/>
                                      </p:to>
                                    </p:set>
                                    <p:animEffect transition="in" filter="blinds(horizontal)">
                                      <p:cBhvr>
                                        <p:cTn id="23" dur="500"/>
                                        <p:tgtEl>
                                          <p:spTgt spid="25">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5">
                                            <p:txEl>
                                              <p:pRg st="6" end="6"/>
                                            </p:txEl>
                                          </p:spTgt>
                                        </p:tgtEl>
                                        <p:attrNameLst>
                                          <p:attrName>style.visibility</p:attrName>
                                        </p:attrNameLst>
                                      </p:cBhvr>
                                      <p:to>
                                        <p:strVal val="visible"/>
                                      </p:to>
                                    </p:set>
                                    <p:animEffect transition="in" filter="blinds(horizontal)">
                                      <p:cBhvr>
                                        <p:cTn id="26" dur="500"/>
                                        <p:tgtEl>
                                          <p:spTgt spid="25">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5">
                                            <p:txEl>
                                              <p:pRg st="7" end="7"/>
                                            </p:txEl>
                                          </p:spTgt>
                                        </p:tgtEl>
                                        <p:attrNameLst>
                                          <p:attrName>style.visibility</p:attrName>
                                        </p:attrNameLst>
                                      </p:cBhvr>
                                      <p:to>
                                        <p:strVal val="visible"/>
                                      </p:to>
                                    </p:set>
                                    <p:animEffect transition="in" filter="blinds(horizontal)">
                                      <p:cBhvr>
                                        <p:cTn id="29" dur="500"/>
                                        <p:tgtEl>
                                          <p:spTgt spid="25">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xEl>
                                              <p:pRg st="8" end="8"/>
                                            </p:txEl>
                                          </p:spTgt>
                                        </p:tgtEl>
                                        <p:attrNameLst>
                                          <p:attrName>style.visibility</p:attrName>
                                        </p:attrNameLst>
                                      </p:cBhvr>
                                      <p:to>
                                        <p:strVal val="visible"/>
                                      </p:to>
                                    </p:set>
                                    <p:animEffect transition="in" filter="blinds(horizontal)">
                                      <p:cBhvr>
                                        <p:cTn id="32" dur="500"/>
                                        <p:tgtEl>
                                          <p:spTgt spid="2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Introduction</a:t>
            </a:r>
          </a:p>
        </p:txBody>
      </p:sp>
      <p:sp>
        <p:nvSpPr>
          <p:cNvPr id="25" name="Text Placeholder 24">
            <a:extLst>
              <a:ext uri="{FF2B5EF4-FFF2-40B4-BE49-F238E27FC236}">
                <a16:creationId xmlns:a16="http://schemas.microsoft.com/office/drawing/2014/main" id="{2F58795B-DE17-CE11-1198-CDC053AED2A7}"/>
              </a:ext>
            </a:extLst>
          </p:cNvPr>
          <p:cNvSpPr>
            <a:spLocks noGrp="1"/>
          </p:cNvSpPr>
          <p:nvPr>
            <p:ph type="body" sz="half" idx="2"/>
          </p:nvPr>
        </p:nvSpPr>
        <p:spPr>
          <a:xfrm>
            <a:off x="0" y="1708997"/>
            <a:ext cx="11978419" cy="4553489"/>
          </a:xfrm>
        </p:spPr>
        <p:txBody>
          <a:bodyPr>
            <a:noAutofit/>
          </a:bodyPr>
          <a:lstStyle/>
          <a:p>
            <a:pPr marL="1200150" lvl="2" indent="-285750">
              <a:lnSpc>
                <a:spcPct val="100000"/>
              </a:lnSpc>
              <a:buFont typeface="Arial" panose="020B0604020202020204" pitchFamily="34" charset="0"/>
              <a:buChar char="•"/>
            </a:pPr>
            <a:r>
              <a:rPr lang="en-US" altLang="zh-CN" sz="2600" dirty="0">
                <a:latin typeface="Apple Braille" pitchFamily="2" charset="0"/>
                <a:ea typeface="Noto Sans TC"/>
                <a:cs typeface="Arial"/>
              </a:rPr>
              <a:t>Propose to use the </a:t>
            </a:r>
            <a:r>
              <a:rPr lang="en-US" altLang="zh-CN" sz="2600" dirty="0">
                <a:solidFill>
                  <a:srgbClr val="7D2883"/>
                </a:solidFill>
                <a:latin typeface="Apple Braille" pitchFamily="2" charset="0"/>
                <a:ea typeface="Noto Sans TC"/>
                <a:cs typeface="Arial"/>
              </a:rPr>
              <a:t>relative value iteration algorithm </a:t>
            </a:r>
            <a:r>
              <a:rPr lang="en-US" altLang="zh-CN" sz="2600" dirty="0">
                <a:latin typeface="Apple Braille" pitchFamily="2" charset="0"/>
                <a:ea typeface="Noto Sans TC"/>
                <a:cs typeface="Arial"/>
              </a:rPr>
              <a:t>to obtain the optimal policy under the Markov decision process (MDP) formulation.</a:t>
            </a:r>
          </a:p>
          <a:p>
            <a:pPr marL="1200150" lvl="2" indent="-285750">
              <a:lnSpc>
                <a:spcPct val="100000"/>
              </a:lnSpc>
              <a:buFont typeface="Arial" panose="020B0604020202020204" pitchFamily="34" charset="0"/>
              <a:buChar char="•"/>
            </a:pPr>
            <a:endParaRPr lang="en-US" altLang="zh-CN" sz="2600" dirty="0">
              <a:latin typeface="Apple Braille" pitchFamily="2" charset="0"/>
              <a:ea typeface="Noto Sans TC"/>
              <a:cs typeface="Arial"/>
            </a:endParaRPr>
          </a:p>
          <a:p>
            <a:pPr marL="1200150" lvl="2" indent="-285750">
              <a:lnSpc>
                <a:spcPct val="100000"/>
              </a:lnSpc>
              <a:buFont typeface="Arial" panose="020B0604020202020204" pitchFamily="34" charset="0"/>
              <a:buChar char="•"/>
            </a:pPr>
            <a:r>
              <a:rPr lang="en-US" altLang="zh-CN" sz="2600" dirty="0">
                <a:latin typeface="Apple Braille" pitchFamily="2" charset="0"/>
                <a:ea typeface="Noto Sans TC"/>
                <a:cs typeface="Arial"/>
              </a:rPr>
              <a:t>Discover the </a:t>
            </a:r>
            <a:r>
              <a:rPr lang="en-US" altLang="zh-CN" sz="2600" dirty="0">
                <a:solidFill>
                  <a:srgbClr val="7D2883"/>
                </a:solidFill>
                <a:latin typeface="Apple Braille" pitchFamily="2" charset="0"/>
                <a:ea typeface="Noto Sans TC"/>
                <a:cs typeface="Arial"/>
              </a:rPr>
              <a:t>threshold-based property </a:t>
            </a:r>
            <a:r>
              <a:rPr lang="en-US" altLang="zh-CN" sz="2600" dirty="0">
                <a:latin typeface="Apple Braille" pitchFamily="2" charset="0"/>
                <a:ea typeface="Noto Sans TC"/>
                <a:cs typeface="Arial"/>
              </a:rPr>
              <a:t>between entanglement policies</a:t>
            </a:r>
          </a:p>
          <a:p>
            <a:pPr marL="1657350" lvl="3" indent="-285750">
              <a:lnSpc>
                <a:spcPct val="100000"/>
              </a:lnSpc>
              <a:buFont typeface="Arial" panose="020B0604020202020204" pitchFamily="34" charset="0"/>
              <a:buChar char="•"/>
            </a:pPr>
            <a:r>
              <a:rPr lang="en-US" altLang="zh-CN" sz="2600" dirty="0">
                <a:solidFill>
                  <a:srgbClr val="7D2883"/>
                </a:solidFill>
                <a:latin typeface="Apple Braille" pitchFamily="2" charset="0"/>
                <a:ea typeface="Noto Sans TC"/>
                <a:cs typeface="Arial"/>
              </a:rPr>
              <a:t>Bipartite policy </a:t>
            </a:r>
            <a:r>
              <a:rPr lang="en-US" altLang="zh-CN" sz="2600" dirty="0">
                <a:latin typeface="Apple Braille" pitchFamily="2" charset="0"/>
                <a:ea typeface="Noto Sans TC"/>
                <a:cs typeface="Arial"/>
              </a:rPr>
              <a:t>vs. </a:t>
            </a:r>
            <a:r>
              <a:rPr lang="en-US" altLang="zh-CN" sz="2600" dirty="0">
                <a:solidFill>
                  <a:srgbClr val="7D2883"/>
                </a:solidFill>
                <a:latin typeface="Apple Braille" pitchFamily="2" charset="0"/>
                <a:ea typeface="Noto Sans TC"/>
                <a:cs typeface="Arial"/>
              </a:rPr>
              <a:t>Tripartite policy</a:t>
            </a:r>
          </a:p>
          <a:p>
            <a:pPr marL="1657350" lvl="3" indent="-285750">
              <a:lnSpc>
                <a:spcPct val="100000"/>
              </a:lnSpc>
              <a:buFont typeface="Arial" panose="020B0604020202020204" pitchFamily="34" charset="0"/>
              <a:buChar char="•"/>
            </a:pPr>
            <a:r>
              <a:rPr lang="en-US" altLang="zh-CN" sz="2600" dirty="0">
                <a:latin typeface="Apple Braille" pitchFamily="2" charset="0"/>
                <a:ea typeface="Noto Sans TC"/>
                <a:cs typeface="Arial"/>
              </a:rPr>
              <a:t>Bipartite/Tripartite policy vs. </a:t>
            </a:r>
            <a:r>
              <a:rPr lang="en-US" altLang="zh-CN" sz="2600" dirty="0">
                <a:solidFill>
                  <a:srgbClr val="7D2883"/>
                </a:solidFill>
                <a:latin typeface="Apple Braille" pitchFamily="2" charset="0"/>
                <a:ea typeface="Noto Sans TC"/>
                <a:cs typeface="Arial"/>
              </a:rPr>
              <a:t>Mixed policy</a:t>
            </a:r>
          </a:p>
          <a:p>
            <a:pPr marL="1657350" lvl="3" indent="-285750">
              <a:lnSpc>
                <a:spcPct val="100000"/>
              </a:lnSpc>
              <a:buFont typeface="Arial" panose="020B0604020202020204" pitchFamily="34" charset="0"/>
              <a:buChar char="•"/>
            </a:pPr>
            <a:r>
              <a:rPr lang="en-US" altLang="zh-CN" sz="2600" dirty="0">
                <a:solidFill>
                  <a:srgbClr val="7D2883"/>
                </a:solidFill>
                <a:latin typeface="Apple Braille" pitchFamily="2" charset="0"/>
                <a:ea typeface="Noto Sans TC"/>
                <a:cs typeface="Arial"/>
              </a:rPr>
              <a:t>With or without decoherence</a:t>
            </a:r>
          </a:p>
          <a:p>
            <a:pPr marL="1657350" lvl="3" indent="-285750">
              <a:lnSpc>
                <a:spcPct val="100000"/>
              </a:lnSpc>
              <a:buFont typeface="Arial" panose="020B0604020202020204" pitchFamily="34" charset="0"/>
              <a:buChar char="•"/>
            </a:pPr>
            <a:endParaRPr lang="en-US" altLang="zh-CN" sz="2600" dirty="0">
              <a:latin typeface="Apple Braille" pitchFamily="2" charset="0"/>
              <a:ea typeface="Noto Sans TC"/>
              <a:cs typeface="Arial"/>
            </a:endParaRPr>
          </a:p>
          <a:p>
            <a:pPr marL="1200150" lvl="2" indent="-285750">
              <a:lnSpc>
                <a:spcPct val="100000"/>
              </a:lnSpc>
              <a:buFont typeface="Arial" panose="020B0604020202020204" pitchFamily="34" charset="0"/>
              <a:buChar char="•"/>
            </a:pPr>
            <a:r>
              <a:rPr lang="en-US" altLang="zh-CN" sz="2600" dirty="0">
                <a:latin typeface="Apple Braille" pitchFamily="2" charset="0"/>
                <a:ea typeface="Noto Sans TC"/>
                <a:cs typeface="Arial"/>
              </a:rPr>
              <a:t>Uncover the </a:t>
            </a:r>
            <a:r>
              <a:rPr lang="en-US" altLang="zh-CN" sz="2600" dirty="0">
                <a:solidFill>
                  <a:srgbClr val="7D2883"/>
                </a:solidFill>
                <a:latin typeface="Apple Braille" pitchFamily="2" charset="0"/>
                <a:ea typeface="Noto Sans TC"/>
                <a:cs typeface="Arial"/>
              </a:rPr>
              <a:t>threshold-based structural property</a:t>
            </a:r>
            <a:r>
              <a:rPr lang="en-US" altLang="zh-CN" sz="2600" dirty="0">
                <a:latin typeface="Apple Braille" pitchFamily="2" charset="0"/>
                <a:ea typeface="Noto Sans TC"/>
                <a:cs typeface="Arial"/>
              </a:rPr>
              <a:t> of the </a:t>
            </a:r>
            <a:r>
              <a:rPr lang="en-US" altLang="zh-CN" sz="2600" dirty="0">
                <a:solidFill>
                  <a:srgbClr val="7D2883"/>
                </a:solidFill>
                <a:latin typeface="Apple Braille" pitchFamily="2" charset="0"/>
                <a:ea typeface="Noto Sans TC"/>
                <a:cs typeface="Arial"/>
              </a:rPr>
              <a:t>optimal policy</a:t>
            </a:r>
          </a:p>
          <a:p>
            <a:pPr marL="1657350" lvl="3" indent="-285750">
              <a:lnSpc>
                <a:spcPct val="100000"/>
              </a:lnSpc>
              <a:buFont typeface="Arial" panose="020B0604020202020204" pitchFamily="34" charset="0"/>
              <a:buChar char="•"/>
            </a:pPr>
            <a:r>
              <a:rPr lang="en-US" altLang="zh-CN" sz="2600" dirty="0">
                <a:solidFill>
                  <a:srgbClr val="7D2883"/>
                </a:solidFill>
                <a:latin typeface="Apple Braille" pitchFamily="2" charset="0"/>
                <a:ea typeface="Noto Sans TC"/>
                <a:cs typeface="Arial"/>
              </a:rPr>
              <a:t>With or without decoherence</a:t>
            </a:r>
            <a:endParaRPr lang="en-US" altLang="zh-CN" sz="2600" dirty="0">
              <a:latin typeface="Apple Braille" pitchFamily="2" charset="0"/>
              <a:ea typeface="Noto Sans TC"/>
              <a:cs typeface="Arial"/>
            </a:endParaRP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Contributions</a:t>
            </a: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7</a:t>
            </a:fld>
            <a:endParaRPr lang="en-US" dirty="0"/>
          </a:p>
        </p:txBody>
      </p:sp>
    </p:spTree>
    <p:extLst>
      <p:ext uri="{BB962C8B-B14F-4D97-AF65-F5344CB8AC3E}">
        <p14:creationId xmlns:p14="http://schemas.microsoft.com/office/powerpoint/2010/main" val="35048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blinds(horizontal)">
                                      <p:cBhvr>
                                        <p:cTn id="12" dur="500"/>
                                        <p:tgtEl>
                                          <p:spTgt spid="2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Effect transition="in" filter="blinds(horizontal)">
                                      <p:cBhvr>
                                        <p:cTn id="15" dur="500"/>
                                        <p:tgtEl>
                                          <p:spTgt spid="2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xEl>
                                              <p:pRg st="4" end="4"/>
                                            </p:txEl>
                                          </p:spTgt>
                                        </p:tgtEl>
                                        <p:attrNameLst>
                                          <p:attrName>style.visibility</p:attrName>
                                        </p:attrNameLst>
                                      </p:cBhvr>
                                      <p:to>
                                        <p:strVal val="visible"/>
                                      </p:to>
                                    </p:set>
                                    <p:animEffect transition="in" filter="blinds(horizontal)">
                                      <p:cBhvr>
                                        <p:cTn id="18" dur="500"/>
                                        <p:tgtEl>
                                          <p:spTgt spid="2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xEl>
                                              <p:pRg st="5" end="5"/>
                                            </p:txEl>
                                          </p:spTgt>
                                        </p:tgtEl>
                                        <p:attrNameLst>
                                          <p:attrName>style.visibility</p:attrName>
                                        </p:attrNameLst>
                                      </p:cBhvr>
                                      <p:to>
                                        <p:strVal val="visible"/>
                                      </p:to>
                                    </p:set>
                                    <p:animEffect transition="in" filter="blinds(horizontal)">
                                      <p:cBhvr>
                                        <p:cTn id="21" dur="500"/>
                                        <p:tgtEl>
                                          <p:spTgt spid="2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5">
                                            <p:txEl>
                                              <p:pRg st="7" end="7"/>
                                            </p:txEl>
                                          </p:spTgt>
                                        </p:tgtEl>
                                        <p:attrNameLst>
                                          <p:attrName>style.visibility</p:attrName>
                                        </p:attrNameLst>
                                      </p:cBhvr>
                                      <p:to>
                                        <p:strVal val="visible"/>
                                      </p:to>
                                    </p:set>
                                    <p:animEffect transition="in" filter="blinds(horizontal)">
                                      <p:cBhvr>
                                        <p:cTn id="26" dur="500"/>
                                        <p:tgtEl>
                                          <p:spTgt spid="2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5">
                                            <p:txEl>
                                              <p:pRg st="8" end="8"/>
                                            </p:txEl>
                                          </p:spTgt>
                                        </p:tgtEl>
                                        <p:attrNameLst>
                                          <p:attrName>style.visibility</p:attrName>
                                        </p:attrNameLst>
                                      </p:cBhvr>
                                      <p:to>
                                        <p:strVal val="visible"/>
                                      </p:to>
                                    </p:set>
                                    <p:animEffect transition="in" filter="blinds(horizontal)">
                                      <p:cBhvr>
                                        <p:cTn id="31"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System Model</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Dynamics</a:t>
            </a:r>
            <a:r>
              <a:rPr lang="zh-CN" altLang="en-US" dirty="0">
                <a:latin typeface="Apple Braille" pitchFamily="2" charset="0"/>
              </a:rPr>
              <a:t> </a:t>
            </a:r>
            <a:r>
              <a:rPr lang="en-US" altLang="zh-CN" dirty="0">
                <a:latin typeface="Apple Braille" pitchFamily="2" charset="0"/>
              </a:rPr>
              <a:t>of a Quantum Switch</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8</a:t>
            </a:fld>
            <a:endParaRPr lang="en-US" dirty="0"/>
          </a:p>
        </p:txBody>
      </p:sp>
      <p:grpSp>
        <p:nvGrpSpPr>
          <p:cNvPr id="102" name="组合 101">
            <a:extLst>
              <a:ext uri="{FF2B5EF4-FFF2-40B4-BE49-F238E27FC236}">
                <a16:creationId xmlns:a16="http://schemas.microsoft.com/office/drawing/2014/main" id="{D3BD7D99-659F-82F9-29F6-4A1884860C66}"/>
              </a:ext>
            </a:extLst>
          </p:cNvPr>
          <p:cNvGrpSpPr/>
          <p:nvPr/>
        </p:nvGrpSpPr>
        <p:grpSpPr>
          <a:xfrm>
            <a:off x="6571664" y="1886573"/>
            <a:ext cx="4329795" cy="1261151"/>
            <a:chOff x="6571664" y="1886573"/>
            <a:chExt cx="4329795" cy="1261151"/>
          </a:xfrm>
        </p:grpSpPr>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D476BA71-4DC5-C902-9235-C8339884926D}"/>
                    </a:ext>
                  </a:extLst>
                </p:cNvPr>
                <p:cNvSpPr txBox="1"/>
                <p:nvPr/>
              </p:nvSpPr>
              <p:spPr>
                <a:xfrm>
                  <a:off x="7960429" y="1886573"/>
                  <a:ext cx="2941030" cy="646331"/>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Follow a </a:t>
                  </a:r>
                  <a:r>
                    <a:rPr kumimoji="1" lang="en-US" altLang="zh-CN" dirty="0">
                      <a:solidFill>
                        <a:srgbClr val="7D2883"/>
                      </a:solidFill>
                      <a:latin typeface="Apple Braille" pitchFamily="2" charset="0"/>
                    </a:rPr>
                    <a:t>Poisson process </a:t>
                  </a:r>
                  <a:r>
                    <a:rPr kumimoji="1" lang="en-US" altLang="zh-CN" dirty="0">
                      <a:latin typeface="Apple Braille" pitchFamily="2" charset="0"/>
                    </a:rPr>
                    <a:t>with a mean rate </a:t>
                  </a:r>
                  <a14:m>
                    <m:oMath xmlns:m="http://schemas.openxmlformats.org/officeDocument/2006/math">
                      <m:r>
                        <a:rPr kumimoji="1" lang="en-US" altLang="zh-CN" b="0" i="1" smtClean="0">
                          <a:latin typeface="Cambria Math" panose="02040503050406030204" pitchFamily="18" charset="0"/>
                        </a:rPr>
                        <m:t>𝜆</m:t>
                      </m:r>
                    </m:oMath>
                  </a14:m>
                  <a:r>
                    <a:rPr kumimoji="1" lang="en-US" altLang="zh-CN" dirty="0">
                      <a:latin typeface="Apple Braille" pitchFamily="2" charset="0"/>
                    </a:rPr>
                    <a:t> </a:t>
                  </a:r>
                  <a:endParaRPr kumimoji="1" lang="zh-CN" altLang="en-US" dirty="0">
                    <a:latin typeface="Apple Braille" pitchFamily="2" charset="0"/>
                  </a:endParaRPr>
                </a:p>
              </p:txBody>
            </p:sp>
          </mc:Choice>
          <mc:Fallback xmlns="">
            <p:sp>
              <p:nvSpPr>
                <p:cNvPr id="98" name="文本框 97">
                  <a:extLst>
                    <a:ext uri="{FF2B5EF4-FFF2-40B4-BE49-F238E27FC236}">
                      <a16:creationId xmlns:a16="http://schemas.microsoft.com/office/drawing/2014/main" id="{D476BA71-4DC5-C902-9235-C8339884926D}"/>
                    </a:ext>
                  </a:extLst>
                </p:cNvPr>
                <p:cNvSpPr txBox="1">
                  <a:spLocks noRot="1" noChangeAspect="1" noMove="1" noResize="1" noEditPoints="1" noAdjustHandles="1" noChangeArrowheads="1" noChangeShapeType="1" noTextEdit="1"/>
                </p:cNvSpPr>
                <p:nvPr/>
              </p:nvSpPr>
              <p:spPr>
                <a:xfrm>
                  <a:off x="7960429" y="1886573"/>
                  <a:ext cx="2941030" cy="646331"/>
                </a:xfrm>
                <a:prstGeom prst="rect">
                  <a:avLst/>
                </a:prstGeom>
                <a:blipFill>
                  <a:blip r:embed="rId13"/>
                  <a:stretch>
                    <a:fillRect l="-1709" t="-1852" b="-11111"/>
                  </a:stretch>
                </a:blipFill>
                <a:ln w="19050" cap="sq">
                  <a:solidFill>
                    <a:schemeClr val="tx1"/>
                  </a:solidFill>
                  <a:round/>
                </a:ln>
              </p:spPr>
              <p:txBody>
                <a:bodyPr/>
                <a:lstStyle/>
                <a:p>
                  <a:r>
                    <a:rPr lang="zh-CN" altLang="en-US">
                      <a:noFill/>
                    </a:rPr>
                    <a:t> </a:t>
                  </a:r>
                </a:p>
              </p:txBody>
            </p:sp>
          </mc:Fallback>
        </mc:AlternateContent>
        <p:cxnSp>
          <p:nvCxnSpPr>
            <p:cNvPr id="100" name="曲线连接符 99">
              <a:extLst>
                <a:ext uri="{FF2B5EF4-FFF2-40B4-BE49-F238E27FC236}">
                  <a16:creationId xmlns:a16="http://schemas.microsoft.com/office/drawing/2014/main" id="{A0E5C891-940D-4FF2-3F6D-075EA5893658}"/>
                </a:ext>
              </a:extLst>
            </p:cNvPr>
            <p:cNvCxnSpPr>
              <a:cxnSpLocks/>
              <a:stCxn id="79" idx="0"/>
              <a:endCxn id="98" idx="1"/>
            </p:cNvCxnSpPr>
            <p:nvPr/>
          </p:nvCxnSpPr>
          <p:spPr>
            <a:xfrm rot="5400000" flipH="1" flipV="1">
              <a:off x="6797054" y="1984349"/>
              <a:ext cx="937985" cy="1388766"/>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文本框 103">
            <a:extLst>
              <a:ext uri="{FF2B5EF4-FFF2-40B4-BE49-F238E27FC236}">
                <a16:creationId xmlns:a16="http://schemas.microsoft.com/office/drawing/2014/main" id="{4EDE0B53-C50F-7F50-1C68-9C7B2A09ABCC}"/>
              </a:ext>
            </a:extLst>
          </p:cNvPr>
          <p:cNvSpPr txBox="1"/>
          <p:nvPr/>
        </p:nvSpPr>
        <p:spPr>
          <a:xfrm>
            <a:off x="7960429" y="2743286"/>
            <a:ext cx="2941030" cy="923330"/>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We assume the links are </a:t>
            </a:r>
            <a:r>
              <a:rPr kumimoji="1" lang="en-US" altLang="zh-CN" dirty="0">
                <a:solidFill>
                  <a:srgbClr val="7D2883"/>
                </a:solidFill>
                <a:latin typeface="Apple Braille" pitchFamily="2" charset="0"/>
              </a:rPr>
              <a:t>homogeneous and statistically independent</a:t>
            </a:r>
            <a:r>
              <a:rPr kumimoji="1" lang="en-US" altLang="zh-CN" dirty="0">
                <a:latin typeface="Apple Braille" pitchFamily="2" charset="0"/>
              </a:rPr>
              <a:t>.</a:t>
            </a:r>
            <a:endParaRPr kumimoji="1" lang="zh-CN" altLang="en-US" dirty="0">
              <a:latin typeface="Apple Braille" pitchFamily="2" charset="0"/>
            </a:endParaRPr>
          </a:p>
        </p:txBody>
      </p:sp>
      <p:sp>
        <p:nvSpPr>
          <p:cNvPr id="114" name="文本框 113">
            <a:extLst>
              <a:ext uri="{FF2B5EF4-FFF2-40B4-BE49-F238E27FC236}">
                <a16:creationId xmlns:a16="http://schemas.microsoft.com/office/drawing/2014/main" id="{E0FA3497-6FCC-B793-FAEE-D77310CB7A4D}"/>
              </a:ext>
            </a:extLst>
          </p:cNvPr>
          <p:cNvSpPr txBox="1"/>
          <p:nvPr/>
        </p:nvSpPr>
        <p:spPr>
          <a:xfrm>
            <a:off x="7976308" y="3830260"/>
            <a:ext cx="2941030" cy="646331"/>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We assume each link only has </a:t>
            </a:r>
            <a:r>
              <a:rPr kumimoji="1" lang="en-US" altLang="zh-CN" dirty="0">
                <a:solidFill>
                  <a:srgbClr val="7D2883"/>
                </a:solidFill>
                <a:latin typeface="Apple Braille" pitchFamily="2" charset="0"/>
              </a:rPr>
              <a:t>one buffer</a:t>
            </a:r>
            <a:r>
              <a:rPr kumimoji="1" lang="en-US" altLang="zh-CN" dirty="0">
                <a:latin typeface="Apple Braille" pitchFamily="2" charset="0"/>
              </a:rPr>
              <a:t>.</a:t>
            </a:r>
            <a:endParaRPr kumimoji="1" lang="zh-CN" altLang="en-US" dirty="0">
              <a:latin typeface="Apple Braille" pitchFamily="2" charset="0"/>
            </a:endParaRPr>
          </a:p>
        </p:txBody>
      </p:sp>
      <p:grpSp>
        <p:nvGrpSpPr>
          <p:cNvPr id="125" name="组合 124">
            <a:extLst>
              <a:ext uri="{FF2B5EF4-FFF2-40B4-BE49-F238E27FC236}">
                <a16:creationId xmlns:a16="http://schemas.microsoft.com/office/drawing/2014/main" id="{3CC4B353-2920-0AB4-EEB6-4530CBC36C22}"/>
              </a:ext>
            </a:extLst>
          </p:cNvPr>
          <p:cNvGrpSpPr/>
          <p:nvPr/>
        </p:nvGrpSpPr>
        <p:grpSpPr>
          <a:xfrm>
            <a:off x="5762710" y="4316970"/>
            <a:ext cx="5236108" cy="1906768"/>
            <a:chOff x="5975544" y="4139863"/>
            <a:chExt cx="5236108" cy="1906768"/>
          </a:xfrm>
        </p:grpSpPr>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C616B544-8536-B882-D640-7AE71705B4A9}"/>
                    </a:ext>
                  </a:extLst>
                </p:cNvPr>
                <p:cNvSpPr txBox="1"/>
                <p:nvPr/>
              </p:nvSpPr>
              <p:spPr>
                <a:xfrm>
                  <a:off x="5975544" y="5123301"/>
                  <a:ext cx="5236108" cy="923330"/>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Model the time interval to discard a link-level entanglement with low fidelity as a </a:t>
                  </a:r>
                  <a:r>
                    <a:rPr kumimoji="1" lang="en-US" altLang="zh-CN" dirty="0" err="1">
                      <a:latin typeface="Apple Braille" pitchFamily="2" charset="0"/>
                    </a:rPr>
                    <a:t>r.v.</a:t>
                  </a:r>
                  <a:r>
                    <a:rPr kumimoji="1" lang="en-US" altLang="zh-CN" dirty="0">
                      <a:latin typeface="Apple Braille" pitchFamily="2" charset="0"/>
                    </a:rPr>
                    <a:t> following an </a:t>
                  </a:r>
                  <a:r>
                    <a:rPr kumimoji="1" lang="en-US" altLang="zh-CN" dirty="0">
                      <a:solidFill>
                        <a:srgbClr val="7D2883"/>
                      </a:solidFill>
                      <a:latin typeface="Apple Braille" pitchFamily="2" charset="0"/>
                    </a:rPr>
                    <a:t>exponential distribution </a:t>
                  </a:r>
                  <a:r>
                    <a:rPr kumimoji="1" lang="en-US" altLang="zh-CN" dirty="0">
                      <a:latin typeface="Apple Braille" pitchFamily="2" charset="0"/>
                    </a:rPr>
                    <a:t>with mean </a:t>
                  </a:r>
                  <a14:m>
                    <m:oMath xmlns:m="http://schemas.openxmlformats.org/officeDocument/2006/math">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𝛼</m:t>
                      </m:r>
                    </m:oMath>
                  </a14:m>
                  <a:r>
                    <a:rPr kumimoji="1" lang="en-US" altLang="zh-CN" dirty="0">
                      <a:latin typeface="Apple Braille" pitchFamily="2" charset="0"/>
                    </a:rPr>
                    <a:t>.</a:t>
                  </a:r>
                  <a:endParaRPr kumimoji="1" lang="zh-CN" altLang="en-US" dirty="0">
                    <a:latin typeface="Apple Braille" pitchFamily="2" charset="0"/>
                  </a:endParaRPr>
                </a:p>
              </p:txBody>
            </p:sp>
          </mc:Choice>
          <mc:Fallback xmlns="">
            <p:sp>
              <p:nvSpPr>
                <p:cNvPr id="115" name="文本框 114">
                  <a:extLst>
                    <a:ext uri="{FF2B5EF4-FFF2-40B4-BE49-F238E27FC236}">
                      <a16:creationId xmlns:a16="http://schemas.microsoft.com/office/drawing/2014/main" id="{C616B544-8536-B882-D640-7AE71705B4A9}"/>
                    </a:ext>
                  </a:extLst>
                </p:cNvPr>
                <p:cNvSpPr txBox="1">
                  <a:spLocks noRot="1" noChangeAspect="1" noMove="1" noResize="1" noEditPoints="1" noAdjustHandles="1" noChangeArrowheads="1" noChangeShapeType="1" noTextEdit="1"/>
                </p:cNvSpPr>
                <p:nvPr/>
              </p:nvSpPr>
              <p:spPr>
                <a:xfrm>
                  <a:off x="5975544" y="5123301"/>
                  <a:ext cx="5236108" cy="923330"/>
                </a:xfrm>
                <a:prstGeom prst="rect">
                  <a:avLst/>
                </a:prstGeom>
                <a:blipFill>
                  <a:blip r:embed="rId14"/>
                  <a:stretch>
                    <a:fillRect l="-723" t="-1316" b="-7895"/>
                  </a:stretch>
                </a:blipFill>
                <a:ln w="19050" cap="sq">
                  <a:solidFill>
                    <a:schemeClr val="tx1"/>
                  </a:solidFill>
                  <a:round/>
                </a:ln>
              </p:spPr>
              <p:txBody>
                <a:bodyPr/>
                <a:lstStyle/>
                <a:p>
                  <a:r>
                    <a:rPr lang="zh-CN" altLang="en-US">
                      <a:noFill/>
                    </a:rPr>
                    <a:t> </a:t>
                  </a:r>
                </a:p>
              </p:txBody>
            </p:sp>
          </mc:Fallback>
        </mc:AlternateContent>
        <p:cxnSp>
          <p:nvCxnSpPr>
            <p:cNvPr id="116" name="曲线连接符 115">
              <a:extLst>
                <a:ext uri="{FF2B5EF4-FFF2-40B4-BE49-F238E27FC236}">
                  <a16:creationId xmlns:a16="http://schemas.microsoft.com/office/drawing/2014/main" id="{57D3A2BE-D955-8E3C-9766-A2FEA85B6F75}"/>
                </a:ext>
              </a:extLst>
            </p:cNvPr>
            <p:cNvCxnSpPr>
              <a:cxnSpLocks/>
              <a:stCxn id="81" idx="2"/>
              <a:endCxn id="115" idx="0"/>
            </p:cNvCxnSpPr>
            <p:nvPr/>
          </p:nvCxnSpPr>
          <p:spPr>
            <a:xfrm rot="16200000" flipH="1">
              <a:off x="7343102" y="3872805"/>
              <a:ext cx="983438" cy="1517553"/>
            </a:xfrm>
            <a:prstGeom prst="curvedConnector3">
              <a:avLst>
                <a:gd name="adj1" fmla="val 58649"/>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20CA1271-030C-B7FF-73EE-638624DC8BB1}"/>
              </a:ext>
            </a:extLst>
          </p:cNvPr>
          <p:cNvGrpSpPr/>
          <p:nvPr/>
        </p:nvGrpSpPr>
        <p:grpSpPr>
          <a:xfrm>
            <a:off x="4321322" y="2595740"/>
            <a:ext cx="3549355" cy="2723325"/>
            <a:chOff x="4321322" y="2595740"/>
            <a:chExt cx="3549355" cy="2723325"/>
          </a:xfrm>
        </p:grpSpPr>
        <p:grpSp>
          <p:nvGrpSpPr>
            <p:cNvPr id="72" name="组合 71">
              <a:extLst>
                <a:ext uri="{FF2B5EF4-FFF2-40B4-BE49-F238E27FC236}">
                  <a16:creationId xmlns:a16="http://schemas.microsoft.com/office/drawing/2014/main" id="{8B926D24-1CC6-C88A-F857-45A897AB047E}"/>
                </a:ext>
              </a:extLst>
            </p:cNvPr>
            <p:cNvGrpSpPr/>
            <p:nvPr/>
          </p:nvGrpSpPr>
          <p:grpSpPr>
            <a:xfrm>
              <a:off x="4321322" y="2595740"/>
              <a:ext cx="3549355" cy="2723325"/>
              <a:chOff x="4214531" y="3532367"/>
              <a:chExt cx="3549355" cy="2723325"/>
            </a:xfrm>
          </p:grpSpPr>
          <p:grpSp>
            <p:nvGrpSpPr>
              <p:cNvPr id="76" name="组合 75">
                <a:extLst>
                  <a:ext uri="{FF2B5EF4-FFF2-40B4-BE49-F238E27FC236}">
                    <a16:creationId xmlns:a16="http://schemas.microsoft.com/office/drawing/2014/main" id="{DB5B4972-3C2E-2581-F27A-B3DC3E6128A3}"/>
                  </a:ext>
                </a:extLst>
              </p:cNvPr>
              <p:cNvGrpSpPr/>
              <p:nvPr/>
            </p:nvGrpSpPr>
            <p:grpSpPr>
              <a:xfrm>
                <a:off x="4214531" y="3532367"/>
                <a:ext cx="3549355" cy="2723325"/>
                <a:chOff x="1799069" y="1836842"/>
                <a:chExt cx="3549355" cy="2723325"/>
              </a:xfrm>
            </p:grpSpPr>
            <p:grpSp>
              <p:nvGrpSpPr>
                <p:cNvPr id="78" name="组合 77">
                  <a:extLst>
                    <a:ext uri="{FF2B5EF4-FFF2-40B4-BE49-F238E27FC236}">
                      <a16:creationId xmlns:a16="http://schemas.microsoft.com/office/drawing/2014/main" id="{A8452B84-0E39-7DE2-6EE9-98DBB03A06D5}"/>
                    </a:ext>
                  </a:extLst>
                </p:cNvPr>
                <p:cNvGrpSpPr/>
                <p:nvPr/>
              </p:nvGrpSpPr>
              <p:grpSpPr>
                <a:xfrm>
                  <a:off x="1799069" y="1836842"/>
                  <a:ext cx="3549355" cy="2723325"/>
                  <a:chOff x="548767" y="334614"/>
                  <a:chExt cx="3549355" cy="2723325"/>
                </a:xfrm>
              </p:grpSpPr>
              <p:grpSp>
                <p:nvGrpSpPr>
                  <p:cNvPr id="84" name="组合 83">
                    <a:extLst>
                      <a:ext uri="{FF2B5EF4-FFF2-40B4-BE49-F238E27FC236}">
                        <a16:creationId xmlns:a16="http://schemas.microsoft.com/office/drawing/2014/main" id="{E210BDCB-7CA2-D8EC-B5B7-6B0D8C1098E6}"/>
                      </a:ext>
                    </a:extLst>
                  </p:cNvPr>
                  <p:cNvGrpSpPr/>
                  <p:nvPr/>
                </p:nvGrpSpPr>
                <p:grpSpPr>
                  <a:xfrm>
                    <a:off x="548767" y="334614"/>
                    <a:ext cx="3531489" cy="2723325"/>
                    <a:chOff x="548767" y="334614"/>
                    <a:chExt cx="3531489" cy="2723325"/>
                  </a:xfrm>
                </p:grpSpPr>
                <p:pic>
                  <p:nvPicPr>
                    <p:cNvPr id="86" name="图形 85" descr="用户">
                      <a:extLst>
                        <a:ext uri="{FF2B5EF4-FFF2-40B4-BE49-F238E27FC236}">
                          <a16:creationId xmlns:a16="http://schemas.microsoft.com/office/drawing/2014/main" id="{A3992824-741C-F178-EE7D-13D89853BF4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7773" y="2339007"/>
                      <a:ext cx="718932" cy="718932"/>
                    </a:xfrm>
                    <a:prstGeom prst="rect">
                      <a:avLst/>
                    </a:prstGeom>
                  </p:spPr>
                </p:pic>
                <p:pic>
                  <p:nvPicPr>
                    <p:cNvPr id="87" name="图形 86" descr="用户">
                      <a:extLst>
                        <a:ext uri="{FF2B5EF4-FFF2-40B4-BE49-F238E27FC236}">
                          <a16:creationId xmlns:a16="http://schemas.microsoft.com/office/drawing/2014/main" id="{1B484D9A-FEB8-7C57-F866-20D65FA64B29}"/>
                        </a:ext>
                      </a:extLst>
                    </p:cNvPr>
                    <p:cNvPicPr>
                      <a:picLocks noChangeAspect="1"/>
                    </p:cNvPicPr>
                    <p:nvPr/>
                  </p:nvPicPr>
                  <p:blipFill>
                    <a:blip r:embed="rId15">
                      <a:extLst>
                        <a:ext uri="{96DAC541-7B7A-43D3-8B79-37D633B846F1}">
                          <asvg:svgBlip xmlns:asvg="http://schemas.microsoft.com/office/drawing/2016/SVG/main" r:embed="rId17"/>
                        </a:ext>
                      </a:extLst>
                    </a:blip>
                    <a:stretch>
                      <a:fillRect/>
                    </a:stretch>
                  </p:blipFill>
                  <p:spPr>
                    <a:xfrm>
                      <a:off x="621195" y="652667"/>
                      <a:ext cx="718932" cy="718932"/>
                    </a:xfrm>
                    <a:prstGeom prst="rect">
                      <a:avLst/>
                    </a:prstGeom>
                  </p:spPr>
                </p:pic>
                <p:pic>
                  <p:nvPicPr>
                    <p:cNvPr id="88" name="图形 87" descr="用户">
                      <a:extLst>
                        <a:ext uri="{FF2B5EF4-FFF2-40B4-BE49-F238E27FC236}">
                          <a16:creationId xmlns:a16="http://schemas.microsoft.com/office/drawing/2014/main" id="{E4DB6E46-5A84-C536-6A9C-AF7F42AA3CD7}"/>
                        </a:ext>
                      </a:extLst>
                    </p:cNvPr>
                    <p:cNvPicPr>
                      <a:picLocks noChangeAspect="1"/>
                    </p:cNvPicPr>
                    <p:nvPr/>
                  </p:nvPicPr>
                  <p:blipFill>
                    <a:blip r:embed="rId15">
                      <a:extLst>
                        <a:ext uri="{96DAC541-7B7A-43D3-8B79-37D633B846F1}">
                          <asvg:svgBlip xmlns:asvg="http://schemas.microsoft.com/office/drawing/2016/SVG/main" r:embed="rId17"/>
                        </a:ext>
                      </a:extLst>
                    </a:blip>
                    <a:stretch>
                      <a:fillRect/>
                    </a:stretch>
                  </p:blipFill>
                  <p:spPr>
                    <a:xfrm>
                      <a:off x="2887557" y="334614"/>
                      <a:ext cx="718932" cy="718932"/>
                    </a:xfrm>
                    <a:prstGeom prst="rect">
                      <a:avLst/>
                    </a:prstGeom>
                  </p:spPr>
                </p:pic>
                <p:pic>
                  <p:nvPicPr>
                    <p:cNvPr id="89" name="图形 88" descr="用户">
                      <a:extLst>
                        <a:ext uri="{FF2B5EF4-FFF2-40B4-BE49-F238E27FC236}">
                          <a16:creationId xmlns:a16="http://schemas.microsoft.com/office/drawing/2014/main" id="{EEBD318F-CE25-238C-2CDB-F8BAB541DB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61324" y="1811058"/>
                      <a:ext cx="718932" cy="718932"/>
                    </a:xfrm>
                    <a:prstGeom prst="rect">
                      <a:avLst/>
                    </a:prstGeom>
                  </p:spPr>
                </p:pic>
                <p:cxnSp>
                  <p:nvCxnSpPr>
                    <p:cNvPr id="91" name="直线连接符 90">
                      <a:extLst>
                        <a:ext uri="{FF2B5EF4-FFF2-40B4-BE49-F238E27FC236}">
                          <a16:creationId xmlns:a16="http://schemas.microsoft.com/office/drawing/2014/main" id="{66812E11-0BC0-A389-6D6F-A62D90CC9E5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8E18CA4-D98E-520C-2CB7-3D33489A319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EB1F7472-E460-E090-362A-6D2DCD77EA3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3BA5DF13-EA31-B19D-865F-7B6873C7449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直线连接符 19">
                      <a:extLst>
                        <a:ext uri="{FF2B5EF4-FFF2-40B4-BE49-F238E27FC236}">
                          <a16:creationId xmlns:a16="http://schemas.microsoft.com/office/drawing/2014/main" id="{F66ADDF2-FFC6-D351-BA51-0E39F007C30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E9C2DCF-3CCF-E08C-9229-4F089D6055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7" name="直线连接符 19">
                      <a:extLst>
                        <a:ext uri="{FF2B5EF4-FFF2-40B4-BE49-F238E27FC236}">
                          <a16:creationId xmlns:a16="http://schemas.microsoft.com/office/drawing/2014/main" id="{84D90105-1491-9209-4100-2254DEACA83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5" name="图形 84" descr="用户">
                    <a:extLst>
                      <a:ext uri="{FF2B5EF4-FFF2-40B4-BE49-F238E27FC236}">
                        <a16:creationId xmlns:a16="http://schemas.microsoft.com/office/drawing/2014/main" id="{8C3C2DF1-2660-47FA-C8A0-CABDD2ADFA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8980F5-CC5C-A606-364A-49C4EE990613}"/>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9" name="文本框 78">
                      <a:extLst>
                        <a:ext uri="{FF2B5EF4-FFF2-40B4-BE49-F238E27FC236}">
                          <a16:creationId xmlns:a16="http://schemas.microsoft.com/office/drawing/2014/main" id="{D78980F5-CC5C-A606-364A-49C4EE990613}"/>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FCF5E04-F7A8-357F-A6F5-B7618D55904B}"/>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FCF5E04-F7A8-357F-A6F5-B7618D55904B}"/>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C3F1F02-2A23-AF57-3EEB-1D9FE9DDFFA4}"/>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1" name="文本框 80">
                      <a:extLst>
                        <a:ext uri="{FF2B5EF4-FFF2-40B4-BE49-F238E27FC236}">
                          <a16:creationId xmlns:a16="http://schemas.microsoft.com/office/drawing/2014/main" id="{BC3F1F02-2A23-AF57-3EEB-1D9FE9DDFFA4}"/>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8C6EFFB-F9DC-5D0F-FEFD-9318BC573979}"/>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2" name="文本框 81">
                      <a:extLst>
                        <a:ext uri="{FF2B5EF4-FFF2-40B4-BE49-F238E27FC236}">
                          <a16:creationId xmlns:a16="http://schemas.microsoft.com/office/drawing/2014/main" id="{78C6EFFB-F9DC-5D0F-FEFD-9318BC573979}"/>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D7294AC-7336-2F8E-1E16-960DBE022BFC}"/>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83" name="文本框 82">
                      <a:extLst>
                        <a:ext uri="{FF2B5EF4-FFF2-40B4-BE49-F238E27FC236}">
                          <a16:creationId xmlns:a16="http://schemas.microsoft.com/office/drawing/2014/main" id="{DD7294AC-7336-2F8E-1E16-960DBE022BFC}"/>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F601C1BC-E1C0-071F-D2F4-6054F8AC1762}"/>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2" name="组合 1">
              <a:extLst>
                <a:ext uri="{FF2B5EF4-FFF2-40B4-BE49-F238E27FC236}">
                  <a16:creationId xmlns:a16="http://schemas.microsoft.com/office/drawing/2014/main" id="{6E474BB9-F1FA-5B6A-B4A1-F32DF72F5687}"/>
                </a:ext>
              </a:extLst>
            </p:cNvPr>
            <p:cNvGrpSpPr/>
            <p:nvPr/>
          </p:nvGrpSpPr>
          <p:grpSpPr>
            <a:xfrm>
              <a:off x="5875192" y="3651478"/>
              <a:ext cx="491136" cy="806644"/>
              <a:chOff x="1167192" y="4298115"/>
              <a:chExt cx="491136" cy="806644"/>
            </a:xfrm>
          </p:grpSpPr>
          <p:grpSp>
            <p:nvGrpSpPr>
              <p:cNvPr id="3" name="图形 4">
                <a:extLst>
                  <a:ext uri="{FF2B5EF4-FFF2-40B4-BE49-F238E27FC236}">
                    <a16:creationId xmlns:a16="http://schemas.microsoft.com/office/drawing/2014/main" id="{E37E0171-B0D4-624A-239E-707C153D2D2F}"/>
                  </a:ext>
                </a:extLst>
              </p:cNvPr>
              <p:cNvGrpSpPr/>
              <p:nvPr/>
            </p:nvGrpSpPr>
            <p:grpSpPr>
              <a:xfrm>
                <a:off x="1167192" y="4814439"/>
                <a:ext cx="491136" cy="290320"/>
                <a:chOff x="7619636" y="647566"/>
                <a:chExt cx="418962" cy="247656"/>
              </a:xfrm>
            </p:grpSpPr>
            <p:sp>
              <p:nvSpPr>
                <p:cNvPr id="6" name="任意形状 107">
                  <a:extLst>
                    <a:ext uri="{FF2B5EF4-FFF2-40B4-BE49-F238E27FC236}">
                      <a16:creationId xmlns:a16="http://schemas.microsoft.com/office/drawing/2014/main" id="{4239EEB2-0B83-47FD-A370-290460384AFA}"/>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7" name="任意形状 108">
                  <a:extLst>
                    <a:ext uri="{FF2B5EF4-FFF2-40B4-BE49-F238E27FC236}">
                      <a16:creationId xmlns:a16="http://schemas.microsoft.com/office/drawing/2014/main" id="{3D9A8A2A-75EC-99C2-7E76-9EA89608977C}"/>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9" name="任意形状 109">
                  <a:extLst>
                    <a:ext uri="{FF2B5EF4-FFF2-40B4-BE49-F238E27FC236}">
                      <a16:creationId xmlns:a16="http://schemas.microsoft.com/office/drawing/2014/main" id="{FD4B4392-39B1-F0A7-8F63-5DE814DEB712}"/>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0" name="任意形状 110">
                  <a:extLst>
                    <a:ext uri="{FF2B5EF4-FFF2-40B4-BE49-F238E27FC236}">
                      <a16:creationId xmlns:a16="http://schemas.microsoft.com/office/drawing/2014/main" id="{13E57783-93C6-1940-D3F9-B53AA51BE955}"/>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2" name="任意形状 111">
                  <a:extLst>
                    <a:ext uri="{FF2B5EF4-FFF2-40B4-BE49-F238E27FC236}">
                      <a16:creationId xmlns:a16="http://schemas.microsoft.com/office/drawing/2014/main" id="{B5136BC7-87A4-0E40-C2D9-67E3ACED543B}"/>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3" name="任意形状 112">
                  <a:extLst>
                    <a:ext uri="{FF2B5EF4-FFF2-40B4-BE49-F238E27FC236}">
                      <a16:creationId xmlns:a16="http://schemas.microsoft.com/office/drawing/2014/main" id="{B971537E-A3CA-8C03-3C9E-C65F6A29D5F2}"/>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 name="任意形状 113">
                  <a:extLst>
                    <a:ext uri="{FF2B5EF4-FFF2-40B4-BE49-F238E27FC236}">
                      <a16:creationId xmlns:a16="http://schemas.microsoft.com/office/drawing/2014/main" id="{A5261559-29C0-47B8-BE51-70B4252EC81C}"/>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5" name="任意形状 114">
                  <a:extLst>
                    <a:ext uri="{FF2B5EF4-FFF2-40B4-BE49-F238E27FC236}">
                      <a16:creationId xmlns:a16="http://schemas.microsoft.com/office/drawing/2014/main" id="{E0E55B21-3045-B014-D837-DCB1B156A408}"/>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6" name="任意形状 115">
                  <a:extLst>
                    <a:ext uri="{FF2B5EF4-FFF2-40B4-BE49-F238E27FC236}">
                      <a16:creationId xmlns:a16="http://schemas.microsoft.com/office/drawing/2014/main" id="{B94E972A-2F66-DFEF-F774-42BFF03AEB55}"/>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7" name="任意形状 116">
                  <a:extLst>
                    <a:ext uri="{FF2B5EF4-FFF2-40B4-BE49-F238E27FC236}">
                      <a16:creationId xmlns:a16="http://schemas.microsoft.com/office/drawing/2014/main" id="{8FFF0587-32A6-F64F-F6DA-A958F66E2DAD}"/>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8" name="任意形状 117">
                  <a:extLst>
                    <a:ext uri="{FF2B5EF4-FFF2-40B4-BE49-F238E27FC236}">
                      <a16:creationId xmlns:a16="http://schemas.microsoft.com/office/drawing/2014/main" id="{C9C6B9DB-C4F7-4138-5896-D5E00650E3CB}"/>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9" name="任意形状 118">
                  <a:extLst>
                    <a:ext uri="{FF2B5EF4-FFF2-40B4-BE49-F238E27FC236}">
                      <a16:creationId xmlns:a16="http://schemas.microsoft.com/office/drawing/2014/main" id="{A7E46488-562D-DBF8-48A1-9890999AC0D3}"/>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0" name="任意形状 119">
                  <a:extLst>
                    <a:ext uri="{FF2B5EF4-FFF2-40B4-BE49-F238E27FC236}">
                      <a16:creationId xmlns:a16="http://schemas.microsoft.com/office/drawing/2014/main" id="{D9A27296-C8D5-23E1-5B55-EBA68AA05331}"/>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1" name="任意形状 120">
                  <a:extLst>
                    <a:ext uri="{FF2B5EF4-FFF2-40B4-BE49-F238E27FC236}">
                      <a16:creationId xmlns:a16="http://schemas.microsoft.com/office/drawing/2014/main" id="{667FC6F4-4A7D-CC0B-124B-20D7A7203FA6}"/>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2" name="任意形状 121">
                  <a:extLst>
                    <a:ext uri="{FF2B5EF4-FFF2-40B4-BE49-F238E27FC236}">
                      <a16:creationId xmlns:a16="http://schemas.microsoft.com/office/drawing/2014/main" id="{F0075252-8BEA-E1E9-1896-003F2497945C}"/>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3" name="任意形状 122">
                  <a:extLst>
                    <a:ext uri="{FF2B5EF4-FFF2-40B4-BE49-F238E27FC236}">
                      <a16:creationId xmlns:a16="http://schemas.microsoft.com/office/drawing/2014/main" id="{B4D4C1F0-731D-AD5B-464E-3A27A208AC4F}"/>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5" name="任意形状 123">
                  <a:extLst>
                    <a:ext uri="{FF2B5EF4-FFF2-40B4-BE49-F238E27FC236}">
                      <a16:creationId xmlns:a16="http://schemas.microsoft.com/office/drawing/2014/main" id="{EE14951B-B1AE-004E-BAFE-D0701CD166AD}"/>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6" name="任意形状 124">
                  <a:extLst>
                    <a:ext uri="{FF2B5EF4-FFF2-40B4-BE49-F238E27FC236}">
                      <a16:creationId xmlns:a16="http://schemas.microsoft.com/office/drawing/2014/main" id="{671A4C59-DB54-EB78-C4C8-9059FA8113DC}"/>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27" name="任意形状 125">
                  <a:extLst>
                    <a:ext uri="{FF2B5EF4-FFF2-40B4-BE49-F238E27FC236}">
                      <a16:creationId xmlns:a16="http://schemas.microsoft.com/office/drawing/2014/main" id="{8353EB11-4BF9-E4BC-12DE-123B4547D288}"/>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28" name="任意形状 126">
                  <a:extLst>
                    <a:ext uri="{FF2B5EF4-FFF2-40B4-BE49-F238E27FC236}">
                      <a16:creationId xmlns:a16="http://schemas.microsoft.com/office/drawing/2014/main" id="{A74EBC60-AC58-50A1-F154-B5A6EB8C7E68}"/>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29" name="任意形状 127">
                  <a:extLst>
                    <a:ext uri="{FF2B5EF4-FFF2-40B4-BE49-F238E27FC236}">
                      <a16:creationId xmlns:a16="http://schemas.microsoft.com/office/drawing/2014/main" id="{DEFED22F-D37C-8DCC-0488-F06D7418046D}"/>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30" name="任意形状 128">
                  <a:extLst>
                    <a:ext uri="{FF2B5EF4-FFF2-40B4-BE49-F238E27FC236}">
                      <a16:creationId xmlns:a16="http://schemas.microsoft.com/office/drawing/2014/main" id="{42FD42DD-2D32-4550-C201-EE54794DBF65}"/>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31" name="任意形状 129">
                  <a:extLst>
                    <a:ext uri="{FF2B5EF4-FFF2-40B4-BE49-F238E27FC236}">
                      <a16:creationId xmlns:a16="http://schemas.microsoft.com/office/drawing/2014/main" id="{DB539451-F96C-C993-9503-145C47752124}"/>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32" name="任意形状 130">
                  <a:extLst>
                    <a:ext uri="{FF2B5EF4-FFF2-40B4-BE49-F238E27FC236}">
                      <a16:creationId xmlns:a16="http://schemas.microsoft.com/office/drawing/2014/main" id="{D5E18870-AA90-0442-6A2B-3A62AE7A62AA}"/>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33" name="任意形状 131">
                  <a:extLst>
                    <a:ext uri="{FF2B5EF4-FFF2-40B4-BE49-F238E27FC236}">
                      <a16:creationId xmlns:a16="http://schemas.microsoft.com/office/drawing/2014/main" id="{3AE03D16-C044-DC41-DD7B-B47923953BEA}"/>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4" name="图片 3">
                <a:extLst>
                  <a:ext uri="{FF2B5EF4-FFF2-40B4-BE49-F238E27FC236}">
                    <a16:creationId xmlns:a16="http://schemas.microsoft.com/office/drawing/2014/main" id="{8615039E-FDD3-C1EE-AF51-6BB9A9F4A782}"/>
                  </a:ext>
                </a:extLst>
              </p:cNvPr>
              <p:cNvPicPr>
                <a:picLocks noChangeAspect="1"/>
              </p:cNvPicPr>
              <p:nvPr/>
            </p:nvPicPr>
            <p:blipFill>
              <a:blip r:embed="rId18"/>
              <a:stretch>
                <a:fillRect/>
              </a:stretch>
            </p:blipFill>
            <p:spPr>
              <a:xfrm>
                <a:off x="1167192" y="4298115"/>
                <a:ext cx="488203" cy="488203"/>
              </a:xfrm>
              <a:prstGeom prst="rect">
                <a:avLst/>
              </a:prstGeom>
            </p:spPr>
          </p:pic>
        </p:grpSp>
      </p:grpSp>
      <p:cxnSp>
        <p:nvCxnSpPr>
          <p:cNvPr id="103" name="直线连接符 102">
            <a:extLst>
              <a:ext uri="{FF2B5EF4-FFF2-40B4-BE49-F238E27FC236}">
                <a16:creationId xmlns:a16="http://schemas.microsoft.com/office/drawing/2014/main" id="{B1FE87C8-6237-CCC0-3CB7-0E76A3ADFA6D}"/>
              </a:ext>
            </a:extLst>
          </p:cNvPr>
          <p:cNvCxnSpPr>
            <a:cxnSpLocks/>
          </p:cNvCxnSpPr>
          <p:nvPr/>
        </p:nvCxnSpPr>
        <p:spPr>
          <a:xfrm flipH="1">
            <a:off x="6423679" y="3314923"/>
            <a:ext cx="578126" cy="407504"/>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9CA1B69E-95BE-99F8-B338-3F9D082E5A1F}"/>
              </a:ext>
            </a:extLst>
          </p:cNvPr>
          <p:cNvCxnSpPr>
            <a:cxnSpLocks/>
          </p:cNvCxnSpPr>
          <p:nvPr/>
        </p:nvCxnSpPr>
        <p:spPr>
          <a:xfrm flipH="1">
            <a:off x="6570365" y="3793281"/>
            <a:ext cx="548005" cy="165902"/>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直线连接符 109">
            <a:extLst>
              <a:ext uri="{FF2B5EF4-FFF2-40B4-BE49-F238E27FC236}">
                <a16:creationId xmlns:a16="http://schemas.microsoft.com/office/drawing/2014/main" id="{E9DA7798-9194-AFCA-3153-BC94EBB2140A}"/>
              </a:ext>
            </a:extLst>
          </p:cNvPr>
          <p:cNvCxnSpPr>
            <a:cxnSpLocks/>
          </p:cNvCxnSpPr>
          <p:nvPr/>
        </p:nvCxnSpPr>
        <p:spPr>
          <a:xfrm flipH="1" flipV="1">
            <a:off x="6584047" y="4233440"/>
            <a:ext cx="548005" cy="124670"/>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9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dissolve">
                                      <p:cBhvr>
                                        <p:cTn id="16" dur="500"/>
                                        <p:tgtEl>
                                          <p:spTgt spid="10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dissolv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blinds(horizontal)">
                                      <p:cBhvr>
                                        <p:cTn id="26" dur="500"/>
                                        <p:tgtEl>
                                          <p:spTgt spid="10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blinds(horizontal)">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blinds(horizontal)">
                                      <p:cBhvr>
                                        <p:cTn id="36" dur="500"/>
                                        <p:tgtEl>
                                          <p:spTgt spid="1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110"/>
                                        </p:tgtEl>
                                      </p:cBhvr>
                                    </p:animEffect>
                                    <p:set>
                                      <p:cBhvr>
                                        <p:cTn id="41"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84AEC8-0373-4240-BD32-20B1EE1E371A}"/>
              </a:ext>
            </a:extLst>
          </p:cNvPr>
          <p:cNvSpPr>
            <a:spLocks noGrp="1"/>
          </p:cNvSpPr>
          <p:nvPr>
            <p:ph type="dt" sz="half" idx="10"/>
          </p:nvPr>
        </p:nvSpPr>
        <p:spPr/>
        <p:txBody>
          <a:bodyPr/>
          <a:lstStyle/>
          <a:p>
            <a:r>
              <a:rPr lang="en-US" altLang="zh-CN" dirty="0"/>
              <a:t>7 May 2025</a:t>
            </a:r>
            <a:endParaRPr lang="en-US" dirty="0"/>
          </a:p>
        </p:txBody>
      </p:sp>
      <p:sp>
        <p:nvSpPr>
          <p:cNvPr id="8" name="Footer Placeholder 5">
            <a:extLst>
              <a:ext uri="{FF2B5EF4-FFF2-40B4-BE49-F238E27FC236}">
                <a16:creationId xmlns:a16="http://schemas.microsoft.com/office/drawing/2014/main" id="{B30F8E77-43DD-924D-8472-FFBFE529505D}"/>
              </a:ext>
            </a:extLst>
          </p:cNvPr>
          <p:cNvSpPr>
            <a:spLocks noGrp="1"/>
          </p:cNvSpPr>
          <p:nvPr>
            <p:ph type="ftr" sz="quarter" idx="11"/>
          </p:nvPr>
        </p:nvSpPr>
        <p:spPr/>
        <p:txBody>
          <a:bodyPr/>
          <a:lstStyle/>
          <a:p>
            <a:r>
              <a:rPr lang="en-US" sz="1800" dirty="0">
                <a:latin typeface="Apple Braille" pitchFamily="2" charset="0"/>
              </a:rPr>
              <a:t>System Model</a:t>
            </a:r>
          </a:p>
        </p:txBody>
      </p:sp>
      <p:sp>
        <p:nvSpPr>
          <p:cNvPr id="24" name="Title 23">
            <a:extLst>
              <a:ext uri="{FF2B5EF4-FFF2-40B4-BE49-F238E27FC236}">
                <a16:creationId xmlns:a16="http://schemas.microsoft.com/office/drawing/2014/main" id="{D5E5F3E0-A011-CC28-4BEA-D07A547537F6}"/>
              </a:ext>
            </a:extLst>
          </p:cNvPr>
          <p:cNvSpPr>
            <a:spLocks noGrp="1"/>
          </p:cNvSpPr>
          <p:nvPr>
            <p:ph type="title"/>
          </p:nvPr>
        </p:nvSpPr>
        <p:spPr>
          <a:xfrm>
            <a:off x="385859" y="1005422"/>
            <a:ext cx="10515600" cy="553034"/>
          </a:xfrm>
        </p:spPr>
        <p:txBody>
          <a:bodyPr>
            <a:normAutofit/>
          </a:bodyPr>
          <a:lstStyle/>
          <a:p>
            <a:r>
              <a:rPr lang="en-US" dirty="0">
                <a:latin typeface="Apple Braille" pitchFamily="2" charset="0"/>
              </a:rPr>
              <a:t>Dynamics</a:t>
            </a:r>
            <a:r>
              <a:rPr lang="zh-CN" altLang="en-US" dirty="0">
                <a:latin typeface="Apple Braille" pitchFamily="2" charset="0"/>
              </a:rPr>
              <a:t> </a:t>
            </a:r>
            <a:r>
              <a:rPr lang="en-US" altLang="zh-CN" dirty="0">
                <a:latin typeface="Apple Braille" pitchFamily="2" charset="0"/>
              </a:rPr>
              <a:t>of a Quantum Switch</a:t>
            </a:r>
            <a:endParaRPr lang="en-US" dirty="0">
              <a:latin typeface="Apple Braille" pitchFamily="2" charset="0"/>
            </a:endParaRPr>
          </a:p>
        </p:txBody>
      </p:sp>
      <p:sp>
        <p:nvSpPr>
          <p:cNvPr id="11" name="灯片编号占位符 10">
            <a:extLst>
              <a:ext uri="{FF2B5EF4-FFF2-40B4-BE49-F238E27FC236}">
                <a16:creationId xmlns:a16="http://schemas.microsoft.com/office/drawing/2014/main" id="{0263A2C7-4F55-6627-C275-B5AAA519D7F6}"/>
              </a:ext>
            </a:extLst>
          </p:cNvPr>
          <p:cNvSpPr>
            <a:spLocks noGrp="1"/>
          </p:cNvSpPr>
          <p:nvPr>
            <p:ph type="sldNum" sz="quarter" idx="12"/>
          </p:nvPr>
        </p:nvSpPr>
        <p:spPr/>
        <p:txBody>
          <a:bodyPr/>
          <a:lstStyle/>
          <a:p>
            <a:fld id="{32CFDE92-2140-264C-BEC0-C335B0EADD27}" type="slidenum">
              <a:rPr lang="en-US" smtClean="0"/>
              <a:pPr/>
              <a:t>9</a:t>
            </a:fld>
            <a:endParaRPr lang="en-US" dirty="0"/>
          </a:p>
        </p:txBody>
      </p:sp>
      <p:grpSp>
        <p:nvGrpSpPr>
          <p:cNvPr id="37" name="组合 36">
            <a:extLst>
              <a:ext uri="{FF2B5EF4-FFF2-40B4-BE49-F238E27FC236}">
                <a16:creationId xmlns:a16="http://schemas.microsoft.com/office/drawing/2014/main" id="{159FB0BA-0664-E83A-B4D4-685F7D4D953B}"/>
              </a:ext>
            </a:extLst>
          </p:cNvPr>
          <p:cNvGrpSpPr/>
          <p:nvPr/>
        </p:nvGrpSpPr>
        <p:grpSpPr>
          <a:xfrm>
            <a:off x="1354381" y="2595740"/>
            <a:ext cx="3549355" cy="2723325"/>
            <a:chOff x="1354381" y="2595740"/>
            <a:chExt cx="3549355" cy="2723325"/>
          </a:xfrm>
        </p:grpSpPr>
        <p:grpSp>
          <p:nvGrpSpPr>
            <p:cNvPr id="4" name="组合 3">
              <a:extLst>
                <a:ext uri="{FF2B5EF4-FFF2-40B4-BE49-F238E27FC236}">
                  <a16:creationId xmlns:a16="http://schemas.microsoft.com/office/drawing/2014/main" id="{4C443E09-F69B-BBFA-F7C1-56CC4C9650DE}"/>
                </a:ext>
              </a:extLst>
            </p:cNvPr>
            <p:cNvGrpSpPr/>
            <p:nvPr/>
          </p:nvGrpSpPr>
          <p:grpSpPr>
            <a:xfrm>
              <a:off x="2883491" y="3632725"/>
              <a:ext cx="491136" cy="806644"/>
              <a:chOff x="1167192" y="4298115"/>
              <a:chExt cx="491136" cy="806644"/>
            </a:xfrm>
          </p:grpSpPr>
          <p:grpSp>
            <p:nvGrpSpPr>
              <p:cNvPr id="6" name="图形 4">
                <a:extLst>
                  <a:ext uri="{FF2B5EF4-FFF2-40B4-BE49-F238E27FC236}">
                    <a16:creationId xmlns:a16="http://schemas.microsoft.com/office/drawing/2014/main" id="{079EF7A5-D77F-4A03-8BF2-A07496D1D296}"/>
                  </a:ext>
                </a:extLst>
              </p:cNvPr>
              <p:cNvGrpSpPr/>
              <p:nvPr/>
            </p:nvGrpSpPr>
            <p:grpSpPr>
              <a:xfrm>
                <a:off x="1167192" y="4814439"/>
                <a:ext cx="491136" cy="290320"/>
                <a:chOff x="7619636" y="647566"/>
                <a:chExt cx="418962" cy="247656"/>
              </a:xfrm>
            </p:grpSpPr>
            <p:sp>
              <p:nvSpPr>
                <p:cNvPr id="10" name="任意形状 107">
                  <a:extLst>
                    <a:ext uri="{FF2B5EF4-FFF2-40B4-BE49-F238E27FC236}">
                      <a16:creationId xmlns:a16="http://schemas.microsoft.com/office/drawing/2014/main" id="{7F776025-837C-CB2E-6994-22B08CDEC46C}"/>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2" name="任意形状 108">
                  <a:extLst>
                    <a:ext uri="{FF2B5EF4-FFF2-40B4-BE49-F238E27FC236}">
                      <a16:creationId xmlns:a16="http://schemas.microsoft.com/office/drawing/2014/main" id="{EB82D0A3-FC7C-2D95-EA97-FE54B7692F2C}"/>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3" name="任意形状 109">
                  <a:extLst>
                    <a:ext uri="{FF2B5EF4-FFF2-40B4-BE49-F238E27FC236}">
                      <a16:creationId xmlns:a16="http://schemas.microsoft.com/office/drawing/2014/main" id="{B2D7A76C-B4C0-685D-FFE8-CB3729F5C558}"/>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4" name="任意形状 110">
                  <a:extLst>
                    <a:ext uri="{FF2B5EF4-FFF2-40B4-BE49-F238E27FC236}">
                      <a16:creationId xmlns:a16="http://schemas.microsoft.com/office/drawing/2014/main" id="{C6D26402-6AA0-89DB-F3DB-2996C7047D20}"/>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5" name="任意形状 111">
                  <a:extLst>
                    <a:ext uri="{FF2B5EF4-FFF2-40B4-BE49-F238E27FC236}">
                      <a16:creationId xmlns:a16="http://schemas.microsoft.com/office/drawing/2014/main" id="{649EF72F-E3D4-2FB9-E0FD-365962D1626A}"/>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6" name="任意形状 112">
                  <a:extLst>
                    <a:ext uri="{FF2B5EF4-FFF2-40B4-BE49-F238E27FC236}">
                      <a16:creationId xmlns:a16="http://schemas.microsoft.com/office/drawing/2014/main" id="{79308EAA-C54E-D549-68BB-8CD09C7C7E09}"/>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7" name="任意形状 113">
                  <a:extLst>
                    <a:ext uri="{FF2B5EF4-FFF2-40B4-BE49-F238E27FC236}">
                      <a16:creationId xmlns:a16="http://schemas.microsoft.com/office/drawing/2014/main" id="{F67B6CE6-9B10-E142-8BA3-7215DAB95D82}"/>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8" name="任意形状 114">
                  <a:extLst>
                    <a:ext uri="{FF2B5EF4-FFF2-40B4-BE49-F238E27FC236}">
                      <a16:creationId xmlns:a16="http://schemas.microsoft.com/office/drawing/2014/main" id="{F088C95C-E389-8019-EF8E-DA54C379250E}"/>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9" name="任意形状 115">
                  <a:extLst>
                    <a:ext uri="{FF2B5EF4-FFF2-40B4-BE49-F238E27FC236}">
                      <a16:creationId xmlns:a16="http://schemas.microsoft.com/office/drawing/2014/main" id="{229C03B4-6B6B-B8FD-7389-CC36A991D9C6}"/>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20" name="任意形状 116">
                  <a:extLst>
                    <a:ext uri="{FF2B5EF4-FFF2-40B4-BE49-F238E27FC236}">
                      <a16:creationId xmlns:a16="http://schemas.microsoft.com/office/drawing/2014/main" id="{F32A8AC5-22C1-38C7-334C-C8578E08A581}"/>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21" name="任意形状 117">
                  <a:extLst>
                    <a:ext uri="{FF2B5EF4-FFF2-40B4-BE49-F238E27FC236}">
                      <a16:creationId xmlns:a16="http://schemas.microsoft.com/office/drawing/2014/main" id="{E35F47AA-2284-259A-9E8D-6FB0C7DFB37A}"/>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22" name="任意形状 118">
                  <a:extLst>
                    <a:ext uri="{FF2B5EF4-FFF2-40B4-BE49-F238E27FC236}">
                      <a16:creationId xmlns:a16="http://schemas.microsoft.com/office/drawing/2014/main" id="{BF122D47-2F83-6715-7AFA-B68FAF7EF197}"/>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23" name="任意形状 119">
                  <a:extLst>
                    <a:ext uri="{FF2B5EF4-FFF2-40B4-BE49-F238E27FC236}">
                      <a16:creationId xmlns:a16="http://schemas.microsoft.com/office/drawing/2014/main" id="{434433DA-FD43-1207-EA59-FB90AD7BBA95}"/>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25" name="任意形状 120">
                  <a:extLst>
                    <a:ext uri="{FF2B5EF4-FFF2-40B4-BE49-F238E27FC236}">
                      <a16:creationId xmlns:a16="http://schemas.microsoft.com/office/drawing/2014/main" id="{51D8EB76-00D3-3BDC-CBED-D8E2E8D4F40D}"/>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26" name="任意形状 121">
                  <a:extLst>
                    <a:ext uri="{FF2B5EF4-FFF2-40B4-BE49-F238E27FC236}">
                      <a16:creationId xmlns:a16="http://schemas.microsoft.com/office/drawing/2014/main" id="{BFB6AFFE-E08A-DB9A-4EAC-0903CC0A544E}"/>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27" name="任意形状 122">
                  <a:extLst>
                    <a:ext uri="{FF2B5EF4-FFF2-40B4-BE49-F238E27FC236}">
                      <a16:creationId xmlns:a16="http://schemas.microsoft.com/office/drawing/2014/main" id="{E98DC035-ED8B-B298-5A7C-CCE90DE9F519}"/>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28" name="任意形状 123">
                  <a:extLst>
                    <a:ext uri="{FF2B5EF4-FFF2-40B4-BE49-F238E27FC236}">
                      <a16:creationId xmlns:a16="http://schemas.microsoft.com/office/drawing/2014/main" id="{3207CE04-FE79-C8DC-F51C-3C4B494B960E}"/>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29" name="任意形状 124">
                  <a:extLst>
                    <a:ext uri="{FF2B5EF4-FFF2-40B4-BE49-F238E27FC236}">
                      <a16:creationId xmlns:a16="http://schemas.microsoft.com/office/drawing/2014/main" id="{72BA4A6D-42DC-690C-217A-8D475A6DA9F8}"/>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30" name="任意形状 125">
                  <a:extLst>
                    <a:ext uri="{FF2B5EF4-FFF2-40B4-BE49-F238E27FC236}">
                      <a16:creationId xmlns:a16="http://schemas.microsoft.com/office/drawing/2014/main" id="{BAE9E4D6-0A52-EC76-5C9D-076B48F83665}"/>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31" name="任意形状 126">
                  <a:extLst>
                    <a:ext uri="{FF2B5EF4-FFF2-40B4-BE49-F238E27FC236}">
                      <a16:creationId xmlns:a16="http://schemas.microsoft.com/office/drawing/2014/main" id="{AF10ABFB-F6EC-2AE3-0B96-1D0B2345BAD5}"/>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32" name="任意形状 127">
                  <a:extLst>
                    <a:ext uri="{FF2B5EF4-FFF2-40B4-BE49-F238E27FC236}">
                      <a16:creationId xmlns:a16="http://schemas.microsoft.com/office/drawing/2014/main" id="{970E2FCF-CC37-1025-DE4A-022395BB768E}"/>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33" name="任意形状 128">
                  <a:extLst>
                    <a:ext uri="{FF2B5EF4-FFF2-40B4-BE49-F238E27FC236}">
                      <a16:creationId xmlns:a16="http://schemas.microsoft.com/office/drawing/2014/main" id="{994FA4EB-83BE-FCBD-EFA1-3C91489E22C9}"/>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34" name="任意形状 129">
                  <a:extLst>
                    <a:ext uri="{FF2B5EF4-FFF2-40B4-BE49-F238E27FC236}">
                      <a16:creationId xmlns:a16="http://schemas.microsoft.com/office/drawing/2014/main" id="{C45E4BEF-ADDC-E65F-A201-1C18E87AC9B2}"/>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35" name="任意形状 130">
                  <a:extLst>
                    <a:ext uri="{FF2B5EF4-FFF2-40B4-BE49-F238E27FC236}">
                      <a16:creationId xmlns:a16="http://schemas.microsoft.com/office/drawing/2014/main" id="{773E21BF-280C-9070-4E5F-5FF0843B5487}"/>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36" name="任意形状 131">
                  <a:extLst>
                    <a:ext uri="{FF2B5EF4-FFF2-40B4-BE49-F238E27FC236}">
                      <a16:creationId xmlns:a16="http://schemas.microsoft.com/office/drawing/2014/main" id="{A81AD2F8-C841-D6DB-F1E8-5FDAD0E6F5DC}"/>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9" name="图片 8">
                <a:extLst>
                  <a:ext uri="{FF2B5EF4-FFF2-40B4-BE49-F238E27FC236}">
                    <a16:creationId xmlns:a16="http://schemas.microsoft.com/office/drawing/2014/main" id="{62C054CA-FD3C-3263-95A1-EFB56F2CC47A}"/>
                  </a:ext>
                </a:extLst>
              </p:cNvPr>
              <p:cNvPicPr>
                <a:picLocks noChangeAspect="1"/>
              </p:cNvPicPr>
              <p:nvPr/>
            </p:nvPicPr>
            <p:blipFill>
              <a:blip r:embed="rId3"/>
              <a:stretch>
                <a:fillRect/>
              </a:stretch>
            </p:blipFill>
            <p:spPr>
              <a:xfrm>
                <a:off x="1167192" y="4298115"/>
                <a:ext cx="488203" cy="488203"/>
              </a:xfrm>
              <a:prstGeom prst="rect">
                <a:avLst/>
              </a:prstGeom>
            </p:spPr>
          </p:pic>
        </p:grpSp>
        <p:grpSp>
          <p:nvGrpSpPr>
            <p:cNvPr id="72" name="组合 71">
              <a:extLst>
                <a:ext uri="{FF2B5EF4-FFF2-40B4-BE49-F238E27FC236}">
                  <a16:creationId xmlns:a16="http://schemas.microsoft.com/office/drawing/2014/main" id="{8B926D24-1CC6-C88A-F857-45A897AB047E}"/>
                </a:ext>
              </a:extLst>
            </p:cNvPr>
            <p:cNvGrpSpPr/>
            <p:nvPr/>
          </p:nvGrpSpPr>
          <p:grpSpPr>
            <a:xfrm>
              <a:off x="1354381" y="2595740"/>
              <a:ext cx="3549355" cy="2723325"/>
              <a:chOff x="4214531" y="3532367"/>
              <a:chExt cx="3549355" cy="2723325"/>
            </a:xfrm>
          </p:grpSpPr>
          <p:grpSp>
            <p:nvGrpSpPr>
              <p:cNvPr id="76" name="组合 75">
                <a:extLst>
                  <a:ext uri="{FF2B5EF4-FFF2-40B4-BE49-F238E27FC236}">
                    <a16:creationId xmlns:a16="http://schemas.microsoft.com/office/drawing/2014/main" id="{DB5B4972-3C2E-2581-F27A-B3DC3E6128A3}"/>
                  </a:ext>
                </a:extLst>
              </p:cNvPr>
              <p:cNvGrpSpPr/>
              <p:nvPr/>
            </p:nvGrpSpPr>
            <p:grpSpPr>
              <a:xfrm>
                <a:off x="4214531" y="3532367"/>
                <a:ext cx="3549355" cy="2723325"/>
                <a:chOff x="1799069" y="1836842"/>
                <a:chExt cx="3549355" cy="2723325"/>
              </a:xfrm>
            </p:grpSpPr>
            <p:grpSp>
              <p:nvGrpSpPr>
                <p:cNvPr id="78" name="组合 77">
                  <a:extLst>
                    <a:ext uri="{FF2B5EF4-FFF2-40B4-BE49-F238E27FC236}">
                      <a16:creationId xmlns:a16="http://schemas.microsoft.com/office/drawing/2014/main" id="{A8452B84-0E39-7DE2-6EE9-98DBB03A06D5}"/>
                    </a:ext>
                  </a:extLst>
                </p:cNvPr>
                <p:cNvGrpSpPr/>
                <p:nvPr/>
              </p:nvGrpSpPr>
              <p:grpSpPr>
                <a:xfrm>
                  <a:off x="1799069" y="1836842"/>
                  <a:ext cx="3549355" cy="2723325"/>
                  <a:chOff x="548767" y="334614"/>
                  <a:chExt cx="3549355" cy="2723325"/>
                </a:xfrm>
              </p:grpSpPr>
              <p:grpSp>
                <p:nvGrpSpPr>
                  <p:cNvPr id="84" name="组合 83">
                    <a:extLst>
                      <a:ext uri="{FF2B5EF4-FFF2-40B4-BE49-F238E27FC236}">
                        <a16:creationId xmlns:a16="http://schemas.microsoft.com/office/drawing/2014/main" id="{E210BDCB-7CA2-D8EC-B5B7-6B0D8C1098E6}"/>
                      </a:ext>
                    </a:extLst>
                  </p:cNvPr>
                  <p:cNvGrpSpPr/>
                  <p:nvPr/>
                </p:nvGrpSpPr>
                <p:grpSpPr>
                  <a:xfrm>
                    <a:off x="548767" y="334614"/>
                    <a:ext cx="3531489" cy="2723325"/>
                    <a:chOff x="548767" y="334614"/>
                    <a:chExt cx="3531489" cy="2723325"/>
                  </a:xfrm>
                </p:grpSpPr>
                <p:pic>
                  <p:nvPicPr>
                    <p:cNvPr id="86" name="图形 85" descr="用户">
                      <a:extLst>
                        <a:ext uri="{FF2B5EF4-FFF2-40B4-BE49-F238E27FC236}">
                          <a16:creationId xmlns:a16="http://schemas.microsoft.com/office/drawing/2014/main" id="{A3992824-741C-F178-EE7D-13D89853B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73" y="2339007"/>
                      <a:ext cx="718932" cy="718932"/>
                    </a:xfrm>
                    <a:prstGeom prst="rect">
                      <a:avLst/>
                    </a:prstGeom>
                  </p:spPr>
                </p:pic>
                <p:pic>
                  <p:nvPicPr>
                    <p:cNvPr id="87" name="图形 86" descr="用户">
                      <a:extLst>
                        <a:ext uri="{FF2B5EF4-FFF2-40B4-BE49-F238E27FC236}">
                          <a16:creationId xmlns:a16="http://schemas.microsoft.com/office/drawing/2014/main" id="{1B484D9A-FEB8-7C57-F866-20D65FA64B29}"/>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621195" y="652667"/>
                      <a:ext cx="718932" cy="718932"/>
                    </a:xfrm>
                    <a:prstGeom prst="rect">
                      <a:avLst/>
                    </a:prstGeom>
                  </p:spPr>
                </p:pic>
                <p:pic>
                  <p:nvPicPr>
                    <p:cNvPr id="88" name="图形 87" descr="用户">
                      <a:extLst>
                        <a:ext uri="{FF2B5EF4-FFF2-40B4-BE49-F238E27FC236}">
                          <a16:creationId xmlns:a16="http://schemas.microsoft.com/office/drawing/2014/main" id="{E4DB6E46-5A84-C536-6A9C-AF7F42AA3CD7}"/>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2887557" y="334614"/>
                      <a:ext cx="718932" cy="718932"/>
                    </a:xfrm>
                    <a:prstGeom prst="rect">
                      <a:avLst/>
                    </a:prstGeom>
                  </p:spPr>
                </p:pic>
                <p:pic>
                  <p:nvPicPr>
                    <p:cNvPr id="89" name="图形 88" descr="用户">
                      <a:extLst>
                        <a:ext uri="{FF2B5EF4-FFF2-40B4-BE49-F238E27FC236}">
                          <a16:creationId xmlns:a16="http://schemas.microsoft.com/office/drawing/2014/main" id="{EEBD318F-CE25-238C-2CDB-F8BAB541DB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1324" y="1811058"/>
                      <a:ext cx="718932" cy="718932"/>
                    </a:xfrm>
                    <a:prstGeom prst="rect">
                      <a:avLst/>
                    </a:prstGeom>
                  </p:spPr>
                </p:pic>
                <p:cxnSp>
                  <p:nvCxnSpPr>
                    <p:cNvPr id="91" name="直线连接符 90">
                      <a:extLst>
                        <a:ext uri="{FF2B5EF4-FFF2-40B4-BE49-F238E27FC236}">
                          <a16:creationId xmlns:a16="http://schemas.microsoft.com/office/drawing/2014/main" id="{66812E11-0BC0-A389-6D6F-A62D90CC9E5C}"/>
                        </a:ext>
                      </a:extLst>
                    </p:cNvPr>
                    <p:cNvCxnSpPr>
                      <a:cxnSpLocks/>
                    </p:cNvCxnSpPr>
                    <p:nvPr/>
                  </p:nvCxnSpPr>
                  <p:spPr>
                    <a:xfrm flipH="1">
                      <a:off x="2648744" y="1053281"/>
                      <a:ext cx="578126" cy="407504"/>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8E18CA4-D98E-520C-2CB7-3D33489A319A}"/>
                        </a:ext>
                      </a:extLst>
                    </p:cNvPr>
                    <p:cNvCxnSpPr>
                      <a:cxnSpLocks/>
                    </p:cNvCxnSpPr>
                    <p:nvPr/>
                  </p:nvCxnSpPr>
                  <p:spPr>
                    <a:xfrm flipH="1" flipV="1">
                      <a:off x="2813050" y="1974850"/>
                      <a:ext cx="548005" cy="12001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EB1F7472-E460-E090-362A-6D2DCD77EA32}"/>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3BA5DF13-EA31-B19D-865F-7B6873C7449A}"/>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直线连接符 19">
                      <a:extLst>
                        <a:ext uri="{FF2B5EF4-FFF2-40B4-BE49-F238E27FC236}">
                          <a16:creationId xmlns:a16="http://schemas.microsoft.com/office/drawing/2014/main" id="{F66ADDF2-FFC6-D351-BA51-0E39F007C308}"/>
                        </a:ext>
                      </a:extLst>
                    </p:cNvPr>
                    <p:cNvCxnSpPr>
                      <a:cxnSpLocks/>
                    </p:cNvCxnSpPr>
                    <p:nvPr/>
                  </p:nvCxnSpPr>
                  <p:spPr>
                    <a:xfrm flipH="1">
                      <a:off x="2797810" y="1524000"/>
                      <a:ext cx="548005" cy="17462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E9C2DCF-3CCF-E08C-9229-4F089D605577}"/>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97" name="直线连接符 19">
                      <a:extLst>
                        <a:ext uri="{FF2B5EF4-FFF2-40B4-BE49-F238E27FC236}">
                          <a16:creationId xmlns:a16="http://schemas.microsoft.com/office/drawing/2014/main" id="{84D90105-1491-9209-4100-2254DEACA834}"/>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85" name="图形 84" descr="用户">
                    <a:extLst>
                      <a:ext uri="{FF2B5EF4-FFF2-40B4-BE49-F238E27FC236}">
                        <a16:creationId xmlns:a16="http://schemas.microsoft.com/office/drawing/2014/main" id="{8C3C2DF1-2660-47FA-C8A0-CABDD2ADF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9190" y="995088"/>
                    <a:ext cx="718932" cy="718932"/>
                  </a:xfrm>
                  <a:prstGeom prst="rect">
                    <a:avLst/>
                  </a:prstGeom>
                </p:spPr>
              </p:pic>
            </p:gr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8980F5-CC5C-A606-364A-49C4EE990613}"/>
                        </a:ext>
                      </a:extLst>
                    </p:cNvPr>
                    <p:cNvSpPr txBox="1"/>
                    <p:nvPr/>
                  </p:nvSpPr>
                  <p:spPr>
                    <a:xfrm>
                      <a:off x="3866507" y="238882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79" name="文本框 78">
                      <a:extLst>
                        <a:ext uri="{FF2B5EF4-FFF2-40B4-BE49-F238E27FC236}">
                          <a16:creationId xmlns:a16="http://schemas.microsoft.com/office/drawing/2014/main" id="{D78980F5-CC5C-A606-364A-49C4EE990613}"/>
                        </a:ext>
                      </a:extLst>
                    </p:cNvPr>
                    <p:cNvSpPr txBox="1">
                      <a:spLocks noRot="1" noChangeAspect="1" noMove="1" noResize="1" noEditPoints="1" noAdjustHandles="1" noChangeArrowheads="1" noChangeShapeType="1" noTextEdit="1"/>
                    </p:cNvSpPr>
                    <p:nvPr/>
                  </p:nvSpPr>
                  <p:spPr>
                    <a:xfrm>
                      <a:off x="3866507" y="2388826"/>
                      <a:ext cx="365805"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AFCF5E04-F7A8-357F-A6F5-B7618D55904B}"/>
                        </a:ext>
                      </a:extLst>
                    </p:cNvPr>
                    <p:cNvSpPr txBox="1"/>
                    <p:nvPr/>
                  </p:nvSpPr>
                  <p:spPr>
                    <a:xfrm>
                      <a:off x="4049409" y="275815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80" name="文本框 79">
                      <a:extLst>
                        <a:ext uri="{FF2B5EF4-FFF2-40B4-BE49-F238E27FC236}">
                          <a16:creationId xmlns:a16="http://schemas.microsoft.com/office/drawing/2014/main" id="{AFCF5E04-F7A8-357F-A6F5-B7618D55904B}"/>
                        </a:ext>
                      </a:extLst>
                    </p:cNvPr>
                    <p:cNvSpPr txBox="1">
                      <a:spLocks noRot="1" noChangeAspect="1" noMove="1" noResize="1" noEditPoints="1" noAdjustHandles="1" noChangeArrowheads="1" noChangeShapeType="1" noTextEdit="1"/>
                    </p:cNvSpPr>
                    <p:nvPr/>
                  </p:nvSpPr>
                  <p:spPr>
                    <a:xfrm>
                      <a:off x="4049409" y="2758158"/>
                      <a:ext cx="365806"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C3F1F02-2A23-AF57-3EEB-1D9FE9DDFFA4}"/>
                        </a:ext>
                      </a:extLst>
                    </p:cNvPr>
                    <p:cNvSpPr txBox="1"/>
                    <p:nvPr/>
                  </p:nvSpPr>
                  <p:spPr>
                    <a:xfrm>
                      <a:off x="4158055" y="318874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81" name="文本框 80">
                      <a:extLst>
                        <a:ext uri="{FF2B5EF4-FFF2-40B4-BE49-F238E27FC236}">
                          <a16:creationId xmlns:a16="http://schemas.microsoft.com/office/drawing/2014/main" id="{BC3F1F02-2A23-AF57-3EEB-1D9FE9DDFFA4}"/>
                        </a:ext>
                      </a:extLst>
                    </p:cNvPr>
                    <p:cNvSpPr txBox="1">
                      <a:spLocks noRot="1" noChangeAspect="1" noMove="1" noResize="1" noEditPoints="1" noAdjustHandles="1" noChangeArrowheads="1" noChangeShapeType="1" noTextEdit="1"/>
                    </p:cNvSpPr>
                    <p:nvPr/>
                  </p:nvSpPr>
                  <p:spPr>
                    <a:xfrm>
                      <a:off x="4158055" y="3188740"/>
                      <a:ext cx="36580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8C6EFFB-F9DC-5D0F-FEFD-9318BC573979}"/>
                        </a:ext>
                      </a:extLst>
                    </p:cNvPr>
                    <p:cNvSpPr txBox="1"/>
                    <p:nvPr/>
                  </p:nvSpPr>
                  <p:spPr>
                    <a:xfrm>
                      <a:off x="2695069" y="346823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82" name="文本框 81">
                      <a:extLst>
                        <a:ext uri="{FF2B5EF4-FFF2-40B4-BE49-F238E27FC236}">
                          <a16:creationId xmlns:a16="http://schemas.microsoft.com/office/drawing/2014/main" id="{78C6EFFB-F9DC-5D0F-FEFD-9318BC573979}"/>
                        </a:ext>
                      </a:extLst>
                    </p:cNvPr>
                    <p:cNvSpPr txBox="1">
                      <a:spLocks noRot="1" noChangeAspect="1" noMove="1" noResize="1" noEditPoints="1" noAdjustHandles="1" noChangeArrowheads="1" noChangeShapeType="1" noTextEdit="1"/>
                    </p:cNvSpPr>
                    <p:nvPr/>
                  </p:nvSpPr>
                  <p:spPr>
                    <a:xfrm>
                      <a:off x="2695069" y="3468232"/>
                      <a:ext cx="36580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D7294AC-7336-2F8E-1E16-960DBE022BFC}"/>
                        </a:ext>
                      </a:extLst>
                    </p:cNvPr>
                    <p:cNvSpPr txBox="1"/>
                    <p:nvPr/>
                  </p:nvSpPr>
                  <p:spPr>
                    <a:xfrm>
                      <a:off x="2796385" y="2573492"/>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83" name="文本框 82">
                      <a:extLst>
                        <a:ext uri="{FF2B5EF4-FFF2-40B4-BE49-F238E27FC236}">
                          <a16:creationId xmlns:a16="http://schemas.microsoft.com/office/drawing/2014/main" id="{DD7294AC-7336-2F8E-1E16-960DBE022BFC}"/>
                        </a:ext>
                      </a:extLst>
                    </p:cNvPr>
                    <p:cNvSpPr txBox="1">
                      <a:spLocks noRot="1" noChangeAspect="1" noMove="1" noResize="1" noEditPoints="1" noAdjustHandles="1" noChangeArrowheads="1" noChangeShapeType="1" noTextEdit="1"/>
                    </p:cNvSpPr>
                    <p:nvPr/>
                  </p:nvSpPr>
                  <p:spPr>
                    <a:xfrm>
                      <a:off x="2796385" y="2573492"/>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F601C1BC-E1C0-071F-D2F4-6054F8AC1762}"/>
                  </a:ext>
                </a:extLst>
              </p:cNvPr>
              <p:cNvSpPr txBox="1"/>
              <p:nvPr/>
            </p:nvSpPr>
            <p:spPr>
              <a:xfrm>
                <a:off x="5343844" y="5452904"/>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cxnSp>
        <p:nvCxnSpPr>
          <p:cNvPr id="103" name="直线连接符 102">
            <a:extLst>
              <a:ext uri="{FF2B5EF4-FFF2-40B4-BE49-F238E27FC236}">
                <a16:creationId xmlns:a16="http://schemas.microsoft.com/office/drawing/2014/main" id="{B1FE87C8-6237-CCC0-3CB7-0E76A3ADFA6D}"/>
              </a:ext>
            </a:extLst>
          </p:cNvPr>
          <p:cNvCxnSpPr>
            <a:cxnSpLocks/>
          </p:cNvCxnSpPr>
          <p:nvPr/>
        </p:nvCxnSpPr>
        <p:spPr>
          <a:xfrm flipH="1">
            <a:off x="3456738" y="3314923"/>
            <a:ext cx="578126" cy="407504"/>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9CA1B69E-95BE-99F8-B338-3F9D082E5A1F}"/>
              </a:ext>
            </a:extLst>
          </p:cNvPr>
          <p:cNvCxnSpPr>
            <a:cxnSpLocks/>
          </p:cNvCxnSpPr>
          <p:nvPr/>
        </p:nvCxnSpPr>
        <p:spPr>
          <a:xfrm flipH="1">
            <a:off x="3603424" y="3793281"/>
            <a:ext cx="548005" cy="165902"/>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直线连接符 109">
            <a:extLst>
              <a:ext uri="{FF2B5EF4-FFF2-40B4-BE49-F238E27FC236}">
                <a16:creationId xmlns:a16="http://schemas.microsoft.com/office/drawing/2014/main" id="{E9DA7798-9194-AFCA-3153-BC94EBB2140A}"/>
              </a:ext>
            </a:extLst>
          </p:cNvPr>
          <p:cNvCxnSpPr>
            <a:cxnSpLocks/>
          </p:cNvCxnSpPr>
          <p:nvPr/>
        </p:nvCxnSpPr>
        <p:spPr>
          <a:xfrm flipH="1" flipV="1">
            <a:off x="3618664" y="4227130"/>
            <a:ext cx="548005" cy="124670"/>
          </a:xfrm>
          <a:prstGeom prst="line">
            <a:avLst/>
          </a:prstGeom>
          <a:ln w="28575" cap="rnd">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ight Arrow 39">
            <a:extLst>
              <a:ext uri="{FF2B5EF4-FFF2-40B4-BE49-F238E27FC236}">
                <a16:creationId xmlns:a16="http://schemas.microsoft.com/office/drawing/2014/main" id="{504344EE-BACA-BFC2-76D3-3C51452A9D5E}"/>
              </a:ext>
            </a:extLst>
          </p:cNvPr>
          <p:cNvSpPr/>
          <p:nvPr/>
        </p:nvSpPr>
        <p:spPr>
          <a:xfrm rot="19812354">
            <a:off x="5131671" y="2661174"/>
            <a:ext cx="1394235"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ight Arrow 39">
            <a:extLst>
              <a:ext uri="{FF2B5EF4-FFF2-40B4-BE49-F238E27FC236}">
                <a16:creationId xmlns:a16="http://schemas.microsoft.com/office/drawing/2014/main" id="{88FDB188-E58E-DCBB-12A2-01F806A191B9}"/>
              </a:ext>
            </a:extLst>
          </p:cNvPr>
          <p:cNvSpPr/>
          <p:nvPr/>
        </p:nvSpPr>
        <p:spPr>
          <a:xfrm rot="1816278">
            <a:off x="5186906" y="4333080"/>
            <a:ext cx="1394235" cy="474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文本框 167">
            <a:extLst>
              <a:ext uri="{FF2B5EF4-FFF2-40B4-BE49-F238E27FC236}">
                <a16:creationId xmlns:a16="http://schemas.microsoft.com/office/drawing/2014/main" id="{03DCD1C1-BC27-B57E-5488-AA036BF0B369}"/>
              </a:ext>
            </a:extLst>
          </p:cNvPr>
          <p:cNvSpPr txBox="1"/>
          <p:nvPr/>
        </p:nvSpPr>
        <p:spPr>
          <a:xfrm>
            <a:off x="3867494" y="1991118"/>
            <a:ext cx="3108543"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Bipartite basis measurement</a:t>
            </a:r>
            <a:endParaRPr kumimoji="1" lang="zh-CN" altLang="en-US" dirty="0">
              <a:latin typeface="Apple Braille" pitchFamily="2" charset="0"/>
            </a:endParaRPr>
          </a:p>
        </p:txBody>
      </p:sp>
      <p:sp>
        <p:nvSpPr>
          <p:cNvPr id="174" name="文本框 173">
            <a:extLst>
              <a:ext uri="{FF2B5EF4-FFF2-40B4-BE49-F238E27FC236}">
                <a16:creationId xmlns:a16="http://schemas.microsoft.com/office/drawing/2014/main" id="{12EAC2A7-C1FE-F2D7-6E28-9D7B4E8E109D}"/>
              </a:ext>
            </a:extLst>
          </p:cNvPr>
          <p:cNvSpPr txBox="1"/>
          <p:nvPr/>
        </p:nvSpPr>
        <p:spPr>
          <a:xfrm>
            <a:off x="3989147" y="5209803"/>
            <a:ext cx="3191800" cy="369332"/>
          </a:xfrm>
          <a:prstGeom prst="rect">
            <a:avLst/>
          </a:prstGeom>
          <a:ln w="19050">
            <a:solidFill>
              <a:schemeClr val="tx1"/>
            </a:solidFill>
          </a:ln>
        </p:spPr>
        <p:txBody>
          <a:bodyPr wrap="square" rtlCol="0">
            <a:spAutoFit/>
          </a:bodyPr>
          <a:lstStyle/>
          <a:p>
            <a:pPr algn="l"/>
            <a:r>
              <a:rPr kumimoji="1" lang="en-US" altLang="zh-CN" dirty="0">
                <a:latin typeface="Apple Braille" pitchFamily="2" charset="0"/>
              </a:rPr>
              <a:t>Tripartite basis measurement</a:t>
            </a:r>
            <a:endParaRPr kumimoji="1" lang="zh-CN" altLang="en-US" dirty="0">
              <a:latin typeface="Apple Braille" pitchFamily="2" charset="0"/>
            </a:endParaRPr>
          </a:p>
        </p:txBody>
      </p:sp>
      <p:grpSp>
        <p:nvGrpSpPr>
          <p:cNvPr id="175" name="组合 174">
            <a:extLst>
              <a:ext uri="{FF2B5EF4-FFF2-40B4-BE49-F238E27FC236}">
                <a16:creationId xmlns:a16="http://schemas.microsoft.com/office/drawing/2014/main" id="{2C7634D9-0185-D65C-9D5A-5DAE9D334891}"/>
              </a:ext>
            </a:extLst>
          </p:cNvPr>
          <p:cNvGrpSpPr/>
          <p:nvPr/>
        </p:nvGrpSpPr>
        <p:grpSpPr>
          <a:xfrm>
            <a:off x="623190" y="1991117"/>
            <a:ext cx="4798576" cy="703163"/>
            <a:chOff x="623190" y="1991117"/>
            <a:chExt cx="4798576" cy="703163"/>
          </a:xfrm>
        </p:grpSpPr>
        <mc:AlternateContent xmlns:mc="http://schemas.openxmlformats.org/markup-compatibility/2006" xmlns:a14="http://schemas.microsoft.com/office/drawing/2010/main">
          <mc:Choice Requires="a14">
            <p:sp>
              <p:nvSpPr>
                <p:cNvPr id="176" name="文本框 175">
                  <a:extLst>
                    <a:ext uri="{FF2B5EF4-FFF2-40B4-BE49-F238E27FC236}">
                      <a16:creationId xmlns:a16="http://schemas.microsoft.com/office/drawing/2014/main" id="{5E48CF23-2EE9-F099-AE23-CF0BB2D16420}"/>
                    </a:ext>
                  </a:extLst>
                </p:cNvPr>
                <p:cNvSpPr txBox="1"/>
                <p:nvPr/>
              </p:nvSpPr>
              <p:spPr>
                <a:xfrm>
                  <a:off x="623190" y="2047949"/>
                  <a:ext cx="2941030" cy="646331"/>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Follow a </a:t>
                  </a:r>
                  <a:r>
                    <a:rPr kumimoji="1" lang="en-US" altLang="zh-CN" dirty="0">
                      <a:solidFill>
                        <a:srgbClr val="7D2883"/>
                      </a:solidFill>
                      <a:latin typeface="Apple Braille" pitchFamily="2" charset="0"/>
                    </a:rPr>
                    <a:t>Poisson process </a:t>
                  </a:r>
                  <a:r>
                    <a:rPr kumimoji="1" lang="en-US" altLang="zh-CN" dirty="0">
                      <a:latin typeface="Apple Braille" pitchFamily="2" charset="0"/>
                    </a:rPr>
                    <a:t>with a mean rate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𝜇</m:t>
                          </m:r>
                        </m:e>
                        <m:sub>
                          <m:r>
                            <a:rPr kumimoji="1" lang="en-US" altLang="zh-CN" b="0" i="1" smtClean="0">
                              <a:latin typeface="Cambria Math" panose="02040503050406030204" pitchFamily="18" charset="0"/>
                            </a:rPr>
                            <m:t>2</m:t>
                          </m:r>
                        </m:sub>
                      </m:sSub>
                    </m:oMath>
                  </a14:m>
                  <a:r>
                    <a:rPr kumimoji="1" lang="en-US" altLang="zh-CN" dirty="0">
                      <a:latin typeface="Apple Braille" pitchFamily="2" charset="0"/>
                    </a:rPr>
                    <a:t> </a:t>
                  </a:r>
                  <a:endParaRPr kumimoji="1" lang="zh-CN" altLang="en-US" dirty="0">
                    <a:latin typeface="Apple Braille" pitchFamily="2" charset="0"/>
                  </a:endParaRPr>
                </a:p>
              </p:txBody>
            </p:sp>
          </mc:Choice>
          <mc:Fallback xmlns="">
            <p:sp>
              <p:nvSpPr>
                <p:cNvPr id="176" name="文本框 175">
                  <a:extLst>
                    <a:ext uri="{FF2B5EF4-FFF2-40B4-BE49-F238E27FC236}">
                      <a16:creationId xmlns:a16="http://schemas.microsoft.com/office/drawing/2014/main" id="{5E48CF23-2EE9-F099-AE23-CF0BB2D16420}"/>
                    </a:ext>
                  </a:extLst>
                </p:cNvPr>
                <p:cNvSpPr txBox="1">
                  <a:spLocks noRot="1" noChangeAspect="1" noMove="1" noResize="1" noEditPoints="1" noAdjustHandles="1" noChangeArrowheads="1" noChangeShapeType="1" noTextEdit="1"/>
                </p:cNvSpPr>
                <p:nvPr/>
              </p:nvSpPr>
              <p:spPr>
                <a:xfrm>
                  <a:off x="623190" y="2047949"/>
                  <a:ext cx="2941030" cy="646331"/>
                </a:xfrm>
                <a:prstGeom prst="rect">
                  <a:avLst/>
                </a:prstGeom>
                <a:blipFill>
                  <a:blip r:embed="rId27"/>
                  <a:stretch>
                    <a:fillRect l="-1282" t="-3704" b="-9259"/>
                  </a:stretch>
                </a:blipFill>
                <a:ln w="19050" cap="sq">
                  <a:solidFill>
                    <a:schemeClr val="tx1"/>
                  </a:solidFill>
                  <a:round/>
                </a:ln>
              </p:spPr>
              <p:txBody>
                <a:bodyPr/>
                <a:lstStyle/>
                <a:p>
                  <a:r>
                    <a:rPr lang="zh-CN" altLang="en-US">
                      <a:noFill/>
                    </a:rPr>
                    <a:t> </a:t>
                  </a:r>
                </a:p>
              </p:txBody>
            </p:sp>
          </mc:Fallback>
        </mc:AlternateContent>
        <p:cxnSp>
          <p:nvCxnSpPr>
            <p:cNvPr id="177" name="曲线连接符 176">
              <a:extLst>
                <a:ext uri="{FF2B5EF4-FFF2-40B4-BE49-F238E27FC236}">
                  <a16:creationId xmlns:a16="http://schemas.microsoft.com/office/drawing/2014/main" id="{B478C23C-1C3A-D0A9-BABE-6A947D37DD9E}"/>
                </a:ext>
              </a:extLst>
            </p:cNvPr>
            <p:cNvCxnSpPr>
              <a:cxnSpLocks/>
              <a:stCxn id="168" idx="0"/>
              <a:endCxn id="176" idx="0"/>
            </p:cNvCxnSpPr>
            <p:nvPr/>
          </p:nvCxnSpPr>
          <p:spPr>
            <a:xfrm rot="16200000" flipH="1" flipV="1">
              <a:off x="3729320" y="355502"/>
              <a:ext cx="56831" cy="3328061"/>
            </a:xfrm>
            <a:prstGeom prst="curvedConnector3">
              <a:avLst>
                <a:gd name="adj1" fmla="val -402245"/>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3" name="组合 182">
            <a:extLst>
              <a:ext uri="{FF2B5EF4-FFF2-40B4-BE49-F238E27FC236}">
                <a16:creationId xmlns:a16="http://schemas.microsoft.com/office/drawing/2014/main" id="{45C4DF67-EF85-E958-BCC3-981943BF1746}"/>
              </a:ext>
            </a:extLst>
          </p:cNvPr>
          <p:cNvGrpSpPr/>
          <p:nvPr/>
        </p:nvGrpSpPr>
        <p:grpSpPr>
          <a:xfrm>
            <a:off x="1005363" y="5579134"/>
            <a:ext cx="4579685" cy="722823"/>
            <a:chOff x="623190" y="1971457"/>
            <a:chExt cx="4579685" cy="722823"/>
          </a:xfrm>
        </p:grpSpPr>
        <mc:AlternateContent xmlns:mc="http://schemas.openxmlformats.org/markup-compatibility/2006" xmlns:a14="http://schemas.microsoft.com/office/drawing/2010/main">
          <mc:Choice Requires="a14">
            <p:sp>
              <p:nvSpPr>
                <p:cNvPr id="184" name="文本框 183">
                  <a:extLst>
                    <a:ext uri="{FF2B5EF4-FFF2-40B4-BE49-F238E27FC236}">
                      <a16:creationId xmlns:a16="http://schemas.microsoft.com/office/drawing/2014/main" id="{380BFCCD-EE21-370B-92F3-EFF52F42935B}"/>
                    </a:ext>
                  </a:extLst>
                </p:cNvPr>
                <p:cNvSpPr txBox="1"/>
                <p:nvPr/>
              </p:nvSpPr>
              <p:spPr>
                <a:xfrm>
                  <a:off x="623190" y="2047949"/>
                  <a:ext cx="2941030" cy="646331"/>
                </a:xfrm>
                <a:prstGeom prst="rect">
                  <a:avLst/>
                </a:prstGeom>
                <a:ln w="19050" cap="sq">
                  <a:solidFill>
                    <a:schemeClr val="tx1"/>
                  </a:solidFill>
                  <a:round/>
                </a:ln>
              </p:spPr>
              <p:txBody>
                <a:bodyPr wrap="square" rtlCol="0">
                  <a:spAutoFit/>
                </a:bodyPr>
                <a:lstStyle/>
                <a:p>
                  <a:pPr algn="l"/>
                  <a:r>
                    <a:rPr kumimoji="1" lang="en-US" altLang="zh-CN" dirty="0">
                      <a:latin typeface="Apple Braille" pitchFamily="2" charset="0"/>
                    </a:rPr>
                    <a:t>Follow a </a:t>
                  </a:r>
                  <a:r>
                    <a:rPr kumimoji="1" lang="en-US" altLang="zh-CN" dirty="0">
                      <a:solidFill>
                        <a:srgbClr val="7D2883"/>
                      </a:solidFill>
                      <a:latin typeface="Apple Braille" pitchFamily="2" charset="0"/>
                    </a:rPr>
                    <a:t>Poisson process </a:t>
                  </a:r>
                  <a:r>
                    <a:rPr kumimoji="1" lang="en-US" altLang="zh-CN" dirty="0">
                      <a:latin typeface="Apple Braille" pitchFamily="2" charset="0"/>
                    </a:rPr>
                    <a:t>with a mean rate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𝜇</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&lt;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𝜇</m:t>
                          </m:r>
                        </m:e>
                        <m:sub>
                          <m:r>
                            <a:rPr kumimoji="1" lang="en-US" altLang="zh-CN" b="0" i="1" smtClean="0">
                              <a:latin typeface="Cambria Math" panose="02040503050406030204" pitchFamily="18" charset="0"/>
                            </a:rPr>
                            <m:t>2</m:t>
                          </m:r>
                        </m:sub>
                      </m:sSub>
                    </m:oMath>
                  </a14:m>
                  <a:r>
                    <a:rPr kumimoji="1" lang="en-US" altLang="zh-CN" dirty="0">
                      <a:latin typeface="Apple Braille" pitchFamily="2" charset="0"/>
                    </a:rPr>
                    <a:t> </a:t>
                  </a:r>
                  <a:endParaRPr kumimoji="1" lang="zh-CN" altLang="en-US" dirty="0">
                    <a:latin typeface="Apple Braille" pitchFamily="2" charset="0"/>
                  </a:endParaRPr>
                </a:p>
              </p:txBody>
            </p:sp>
          </mc:Choice>
          <mc:Fallback xmlns="">
            <p:sp>
              <p:nvSpPr>
                <p:cNvPr id="184" name="文本框 183">
                  <a:extLst>
                    <a:ext uri="{FF2B5EF4-FFF2-40B4-BE49-F238E27FC236}">
                      <a16:creationId xmlns:a16="http://schemas.microsoft.com/office/drawing/2014/main" id="{380BFCCD-EE21-370B-92F3-EFF52F42935B}"/>
                    </a:ext>
                  </a:extLst>
                </p:cNvPr>
                <p:cNvSpPr txBox="1">
                  <a:spLocks noRot="1" noChangeAspect="1" noMove="1" noResize="1" noEditPoints="1" noAdjustHandles="1" noChangeArrowheads="1" noChangeShapeType="1" noTextEdit="1"/>
                </p:cNvSpPr>
                <p:nvPr/>
              </p:nvSpPr>
              <p:spPr>
                <a:xfrm>
                  <a:off x="623190" y="2047949"/>
                  <a:ext cx="2941030" cy="646331"/>
                </a:xfrm>
                <a:prstGeom prst="rect">
                  <a:avLst/>
                </a:prstGeom>
                <a:blipFill>
                  <a:blip r:embed="rId28"/>
                  <a:stretch>
                    <a:fillRect l="-1282" t="-1852" b="-11111"/>
                  </a:stretch>
                </a:blipFill>
                <a:ln w="19050" cap="sq">
                  <a:solidFill>
                    <a:schemeClr val="tx1"/>
                  </a:solidFill>
                  <a:round/>
                </a:ln>
              </p:spPr>
              <p:txBody>
                <a:bodyPr/>
                <a:lstStyle/>
                <a:p>
                  <a:r>
                    <a:rPr lang="zh-CN" altLang="en-US">
                      <a:noFill/>
                    </a:rPr>
                    <a:t> </a:t>
                  </a:r>
                </a:p>
              </p:txBody>
            </p:sp>
          </mc:Fallback>
        </mc:AlternateContent>
        <p:cxnSp>
          <p:nvCxnSpPr>
            <p:cNvPr id="185" name="曲线连接符 184">
              <a:extLst>
                <a:ext uri="{FF2B5EF4-FFF2-40B4-BE49-F238E27FC236}">
                  <a16:creationId xmlns:a16="http://schemas.microsoft.com/office/drawing/2014/main" id="{E0331AA4-A45D-147A-7CD1-FF3C1E4B3F71}"/>
                </a:ext>
              </a:extLst>
            </p:cNvPr>
            <p:cNvCxnSpPr>
              <a:cxnSpLocks/>
              <a:stCxn id="174" idx="2"/>
              <a:endCxn id="184" idx="3"/>
            </p:cNvCxnSpPr>
            <p:nvPr/>
          </p:nvCxnSpPr>
          <p:spPr>
            <a:xfrm rot="5400000">
              <a:off x="4183719" y="1351959"/>
              <a:ext cx="399657" cy="1638654"/>
            </a:xfrm>
            <a:prstGeom prst="curved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组合 135">
            <a:extLst>
              <a:ext uri="{FF2B5EF4-FFF2-40B4-BE49-F238E27FC236}">
                <a16:creationId xmlns:a16="http://schemas.microsoft.com/office/drawing/2014/main" id="{825EBAF6-F96F-B5A1-5BD6-E27482D18A0E}"/>
              </a:ext>
            </a:extLst>
          </p:cNvPr>
          <p:cNvGrpSpPr/>
          <p:nvPr/>
        </p:nvGrpSpPr>
        <p:grpSpPr>
          <a:xfrm>
            <a:off x="7029675" y="1213370"/>
            <a:ext cx="3513406" cy="2764738"/>
            <a:chOff x="6837023" y="1194984"/>
            <a:chExt cx="3513406" cy="2764738"/>
          </a:xfrm>
        </p:grpSpPr>
        <p:grpSp>
          <p:nvGrpSpPr>
            <p:cNvPr id="74" name="组合 73">
              <a:extLst>
                <a:ext uri="{FF2B5EF4-FFF2-40B4-BE49-F238E27FC236}">
                  <a16:creationId xmlns:a16="http://schemas.microsoft.com/office/drawing/2014/main" id="{0DD4D5C9-D944-22B0-18B2-A6DE3E679941}"/>
                </a:ext>
              </a:extLst>
            </p:cNvPr>
            <p:cNvGrpSpPr/>
            <p:nvPr/>
          </p:nvGrpSpPr>
          <p:grpSpPr>
            <a:xfrm>
              <a:off x="6837023" y="1194984"/>
              <a:ext cx="3513406" cy="2764738"/>
              <a:chOff x="6402855" y="3588880"/>
              <a:chExt cx="3513406" cy="2764738"/>
            </a:xfrm>
          </p:grpSpPr>
          <p:grpSp>
            <p:nvGrpSpPr>
              <p:cNvPr id="111" name="组合 110">
                <a:extLst>
                  <a:ext uri="{FF2B5EF4-FFF2-40B4-BE49-F238E27FC236}">
                    <a16:creationId xmlns:a16="http://schemas.microsoft.com/office/drawing/2014/main" id="{EB7CB61C-22D9-B9C7-1ABA-93CF48E5ED18}"/>
                  </a:ext>
                </a:extLst>
              </p:cNvPr>
              <p:cNvGrpSpPr/>
              <p:nvPr/>
            </p:nvGrpSpPr>
            <p:grpSpPr>
              <a:xfrm>
                <a:off x="6402855" y="3588880"/>
                <a:ext cx="3513406" cy="2764738"/>
                <a:chOff x="7699813" y="6363235"/>
                <a:chExt cx="3513406" cy="2764738"/>
              </a:xfrm>
            </p:grpSpPr>
            <p:grpSp>
              <p:nvGrpSpPr>
                <p:cNvPr id="113" name="组合 112">
                  <a:extLst>
                    <a:ext uri="{FF2B5EF4-FFF2-40B4-BE49-F238E27FC236}">
                      <a16:creationId xmlns:a16="http://schemas.microsoft.com/office/drawing/2014/main" id="{2BE4590E-E738-45C5-32F9-EAD575A0E709}"/>
                    </a:ext>
                  </a:extLst>
                </p:cNvPr>
                <p:cNvGrpSpPr/>
                <p:nvPr/>
              </p:nvGrpSpPr>
              <p:grpSpPr>
                <a:xfrm>
                  <a:off x="7699813" y="6363235"/>
                  <a:ext cx="3513406" cy="2764738"/>
                  <a:chOff x="8402378" y="3474675"/>
                  <a:chExt cx="3513406" cy="2764738"/>
                </a:xfrm>
              </p:grpSpPr>
              <p:grpSp>
                <p:nvGrpSpPr>
                  <p:cNvPr id="122" name="组合 121">
                    <a:extLst>
                      <a:ext uri="{FF2B5EF4-FFF2-40B4-BE49-F238E27FC236}">
                        <a16:creationId xmlns:a16="http://schemas.microsoft.com/office/drawing/2014/main" id="{91BD1F92-C5EA-C8FC-0719-1BF9621E0759}"/>
                      </a:ext>
                    </a:extLst>
                  </p:cNvPr>
                  <p:cNvGrpSpPr/>
                  <p:nvPr/>
                </p:nvGrpSpPr>
                <p:grpSpPr>
                  <a:xfrm>
                    <a:off x="8402378" y="3834141"/>
                    <a:ext cx="3513406" cy="2405272"/>
                    <a:chOff x="548767" y="652667"/>
                    <a:chExt cx="3513406" cy="2405272"/>
                  </a:xfrm>
                </p:grpSpPr>
                <p:pic>
                  <p:nvPicPr>
                    <p:cNvPr id="127" name="图形 126" descr="用户">
                      <a:extLst>
                        <a:ext uri="{FF2B5EF4-FFF2-40B4-BE49-F238E27FC236}">
                          <a16:creationId xmlns:a16="http://schemas.microsoft.com/office/drawing/2014/main" id="{212B88FA-7316-76BA-028F-F0F2935BCB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73" y="2339007"/>
                      <a:ext cx="718932" cy="718932"/>
                    </a:xfrm>
                    <a:prstGeom prst="rect">
                      <a:avLst/>
                    </a:prstGeom>
                  </p:spPr>
                </p:pic>
                <p:pic>
                  <p:nvPicPr>
                    <p:cNvPr id="128" name="图形 127" descr="用户">
                      <a:extLst>
                        <a:ext uri="{FF2B5EF4-FFF2-40B4-BE49-F238E27FC236}">
                          <a16:creationId xmlns:a16="http://schemas.microsoft.com/office/drawing/2014/main" id="{A8F42CEF-621A-061A-A57C-A9358025A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129" name="图形 128" descr="用户">
                      <a:extLst>
                        <a:ext uri="{FF2B5EF4-FFF2-40B4-BE49-F238E27FC236}">
                          <a16:creationId xmlns:a16="http://schemas.microsoft.com/office/drawing/2014/main" id="{932548C5-13BD-83C4-4D79-070CEB5952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3241" y="1719594"/>
                      <a:ext cx="718932" cy="718932"/>
                    </a:xfrm>
                    <a:prstGeom prst="rect">
                      <a:avLst/>
                    </a:prstGeom>
                  </p:spPr>
                </p:pic>
                <p:cxnSp>
                  <p:nvCxnSpPr>
                    <p:cNvPr id="131" name="直线连接符 130">
                      <a:extLst>
                        <a:ext uri="{FF2B5EF4-FFF2-40B4-BE49-F238E27FC236}">
                          <a16:creationId xmlns:a16="http://schemas.microsoft.com/office/drawing/2014/main" id="{6AE73BEA-A8D8-6AD9-0E8C-918E9D1E3574}"/>
                        </a:ext>
                      </a:extLst>
                    </p:cNvPr>
                    <p:cNvCxnSpPr>
                      <a:cxnSpLocks/>
                    </p:cNvCxnSpPr>
                    <p:nvPr/>
                  </p:nvCxnSpPr>
                  <p:spPr>
                    <a:xfrm flipH="1" flipV="1">
                      <a:off x="2813050" y="1974850"/>
                      <a:ext cx="548005" cy="1200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2" name="直线连接符 131">
                      <a:extLst>
                        <a:ext uri="{FF2B5EF4-FFF2-40B4-BE49-F238E27FC236}">
                          <a16:creationId xmlns:a16="http://schemas.microsoft.com/office/drawing/2014/main" id="{90C019AE-75DB-23C1-7E1F-C46B29410900}"/>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直线连接符 132">
                      <a:extLst>
                        <a:ext uri="{FF2B5EF4-FFF2-40B4-BE49-F238E27FC236}">
                          <a16:creationId xmlns:a16="http://schemas.microsoft.com/office/drawing/2014/main" id="{785BDC5E-9C7D-D0FA-56AA-24147F174FD6}"/>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34" name="文本框 133">
                      <a:extLst>
                        <a:ext uri="{FF2B5EF4-FFF2-40B4-BE49-F238E27FC236}">
                          <a16:creationId xmlns:a16="http://schemas.microsoft.com/office/drawing/2014/main" id="{03483FE5-4886-343D-ADAE-03DE23F55BED}"/>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135" name="直线连接符 19">
                      <a:extLst>
                        <a:ext uri="{FF2B5EF4-FFF2-40B4-BE49-F238E27FC236}">
                          <a16:creationId xmlns:a16="http://schemas.microsoft.com/office/drawing/2014/main" id="{09E850B3-222C-C1FD-8803-D40E2128E032}"/>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123" name="图形 122" descr="用户">
                    <a:extLst>
                      <a:ext uri="{FF2B5EF4-FFF2-40B4-BE49-F238E27FC236}">
                        <a16:creationId xmlns:a16="http://schemas.microsoft.com/office/drawing/2014/main" id="{FBC495D8-CF6A-ADDA-122E-5EC44D0E0FE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196852" y="4180612"/>
                    <a:ext cx="718932" cy="718932"/>
                  </a:xfrm>
                  <a:prstGeom prst="rect">
                    <a:avLst/>
                  </a:prstGeom>
                </p:spPr>
              </p:pic>
              <p:pic>
                <p:nvPicPr>
                  <p:cNvPr id="124" name="图形 123" descr="用户">
                    <a:extLst>
                      <a:ext uri="{FF2B5EF4-FFF2-40B4-BE49-F238E27FC236}">
                        <a16:creationId xmlns:a16="http://schemas.microsoft.com/office/drawing/2014/main" id="{565E71F2-0502-8618-FFCC-FCC4EAF5CB5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221731" y="3474675"/>
                    <a:ext cx="718932" cy="718932"/>
                  </a:xfrm>
                  <a:prstGeom prst="rect">
                    <a:avLst/>
                  </a:prstGeom>
                </p:spPr>
              </p:pic>
              <p:cxnSp>
                <p:nvCxnSpPr>
                  <p:cNvPr id="126" name="曲线连接符 125">
                    <a:extLst>
                      <a:ext uri="{FF2B5EF4-FFF2-40B4-BE49-F238E27FC236}">
                        <a16:creationId xmlns:a16="http://schemas.microsoft.com/office/drawing/2014/main" id="{1EA676EB-21B7-66AA-F351-F3E571764FE9}"/>
                      </a:ext>
                    </a:extLst>
                  </p:cNvPr>
                  <p:cNvCxnSpPr>
                    <a:endCxn id="124" idx="2"/>
                  </p:cNvCxnSpPr>
                  <p:nvPr/>
                </p:nvCxnSpPr>
                <p:spPr>
                  <a:xfrm rot="10800000">
                    <a:off x="10581198" y="4193607"/>
                    <a:ext cx="633469" cy="368650"/>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3EAF7DDC-57A3-1891-F26B-3C1596F540F6}"/>
                        </a:ext>
                      </a:extLst>
                    </p:cNvPr>
                    <p:cNvSpPr txBox="1"/>
                    <p:nvPr/>
                  </p:nvSpPr>
                  <p:spPr>
                    <a:xfrm>
                      <a:off x="9612230" y="713950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117" name="文本框 116">
                      <a:extLst>
                        <a:ext uri="{FF2B5EF4-FFF2-40B4-BE49-F238E27FC236}">
                          <a16:creationId xmlns:a16="http://schemas.microsoft.com/office/drawing/2014/main" id="{3EAF7DDC-57A3-1891-F26B-3C1596F540F6}"/>
                        </a:ext>
                      </a:extLst>
                    </p:cNvPr>
                    <p:cNvSpPr txBox="1">
                      <a:spLocks noRot="1" noChangeAspect="1" noMove="1" noResize="1" noEditPoints="1" noAdjustHandles="1" noChangeArrowheads="1" noChangeShapeType="1" noTextEdit="1"/>
                    </p:cNvSpPr>
                    <p:nvPr/>
                  </p:nvSpPr>
                  <p:spPr>
                    <a:xfrm>
                      <a:off x="9612230" y="7139504"/>
                      <a:ext cx="365805" cy="36933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3D3BA3A4-8587-DFD2-6351-CE28FF67F6C1}"/>
                        </a:ext>
                      </a:extLst>
                    </p:cNvPr>
                    <p:cNvSpPr txBox="1"/>
                    <p:nvPr/>
                  </p:nvSpPr>
                  <p:spPr>
                    <a:xfrm>
                      <a:off x="10043878" y="745428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18" name="文本框 117">
                      <a:extLst>
                        <a:ext uri="{FF2B5EF4-FFF2-40B4-BE49-F238E27FC236}">
                          <a16:creationId xmlns:a16="http://schemas.microsoft.com/office/drawing/2014/main" id="{3D3BA3A4-8587-DFD2-6351-CE28FF67F6C1}"/>
                        </a:ext>
                      </a:extLst>
                    </p:cNvPr>
                    <p:cNvSpPr txBox="1">
                      <a:spLocks noRot="1" noChangeAspect="1" noMove="1" noResize="1" noEditPoints="1" noAdjustHandles="1" noChangeArrowheads="1" noChangeShapeType="1" noTextEdit="1"/>
                    </p:cNvSpPr>
                    <p:nvPr/>
                  </p:nvSpPr>
                  <p:spPr>
                    <a:xfrm>
                      <a:off x="10043878" y="7454286"/>
                      <a:ext cx="365806"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DAB25CF1-2F44-D3E4-DDC4-D5BA5B9B5EE6}"/>
                        </a:ext>
                      </a:extLst>
                    </p:cNvPr>
                    <p:cNvSpPr txBox="1"/>
                    <p:nvPr/>
                  </p:nvSpPr>
                  <p:spPr>
                    <a:xfrm>
                      <a:off x="10062301" y="7791517"/>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119" name="文本框 118">
                      <a:extLst>
                        <a:ext uri="{FF2B5EF4-FFF2-40B4-BE49-F238E27FC236}">
                          <a16:creationId xmlns:a16="http://schemas.microsoft.com/office/drawing/2014/main" id="{DAB25CF1-2F44-D3E4-DDC4-D5BA5B9B5EE6}"/>
                        </a:ext>
                      </a:extLst>
                    </p:cNvPr>
                    <p:cNvSpPr txBox="1">
                      <a:spLocks noRot="1" noChangeAspect="1" noMove="1" noResize="1" noEditPoints="1" noAdjustHandles="1" noChangeArrowheads="1" noChangeShapeType="1" noTextEdit="1"/>
                    </p:cNvSpPr>
                    <p:nvPr/>
                  </p:nvSpPr>
                  <p:spPr>
                    <a:xfrm>
                      <a:off x="10062301" y="7791517"/>
                      <a:ext cx="365806"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904A3EFF-3CE4-1E68-7CC7-5B82103C10D6}"/>
                        </a:ext>
                      </a:extLst>
                    </p:cNvPr>
                    <p:cNvSpPr txBox="1"/>
                    <p:nvPr/>
                  </p:nvSpPr>
                  <p:spPr>
                    <a:xfrm>
                      <a:off x="8542584" y="8034244"/>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120" name="文本框 119">
                      <a:extLst>
                        <a:ext uri="{FF2B5EF4-FFF2-40B4-BE49-F238E27FC236}">
                          <a16:creationId xmlns:a16="http://schemas.microsoft.com/office/drawing/2014/main" id="{904A3EFF-3CE4-1E68-7CC7-5B82103C10D6}"/>
                        </a:ext>
                      </a:extLst>
                    </p:cNvPr>
                    <p:cNvSpPr txBox="1">
                      <a:spLocks noRot="1" noChangeAspect="1" noMove="1" noResize="1" noEditPoints="1" noAdjustHandles="1" noChangeArrowheads="1" noChangeShapeType="1" noTextEdit="1"/>
                    </p:cNvSpPr>
                    <p:nvPr/>
                  </p:nvSpPr>
                  <p:spPr>
                    <a:xfrm>
                      <a:off x="8542584" y="8034244"/>
                      <a:ext cx="365806" cy="369332"/>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60020FC3-BCC9-EECA-438C-BA1833F4D8C6}"/>
                        </a:ext>
                      </a:extLst>
                    </p:cNvPr>
                    <p:cNvSpPr txBox="1"/>
                    <p:nvPr/>
                  </p:nvSpPr>
                  <p:spPr>
                    <a:xfrm>
                      <a:off x="8643900" y="713950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121" name="文本框 120">
                      <a:extLst>
                        <a:ext uri="{FF2B5EF4-FFF2-40B4-BE49-F238E27FC236}">
                          <a16:creationId xmlns:a16="http://schemas.microsoft.com/office/drawing/2014/main" id="{60020FC3-BCC9-EECA-438C-BA1833F4D8C6}"/>
                        </a:ext>
                      </a:extLst>
                    </p:cNvPr>
                    <p:cNvSpPr txBox="1">
                      <a:spLocks noRot="1" noChangeAspect="1" noMove="1" noResize="1" noEditPoints="1" noAdjustHandles="1" noChangeArrowheads="1" noChangeShapeType="1" noTextEdit="1"/>
                    </p:cNvSpPr>
                    <p:nvPr/>
                  </p:nvSpPr>
                  <p:spPr>
                    <a:xfrm>
                      <a:off x="8643900" y="7139504"/>
                      <a:ext cx="370935" cy="369332"/>
                    </a:xfrm>
                    <a:prstGeom prst="rect">
                      <a:avLst/>
                    </a:prstGeom>
                    <a:blipFill>
                      <a:blip r:embed="rId24"/>
                      <a:stretch>
                        <a:fillRect/>
                      </a:stretch>
                    </a:blipFill>
                  </p:spPr>
                  <p:txBody>
                    <a:bodyPr/>
                    <a:lstStyle/>
                    <a:p>
                      <a:r>
                        <a:rPr lang="zh-CN" altLang="en-US">
                          <a:noFill/>
                        </a:rPr>
                        <a:t> </a:t>
                      </a:r>
                    </a:p>
                  </p:txBody>
                </p:sp>
              </mc:Fallback>
            </mc:AlternateContent>
          </p:grpSp>
          <p:sp>
            <p:nvSpPr>
              <p:cNvPr id="112" name="文本框 111">
                <a:extLst>
                  <a:ext uri="{FF2B5EF4-FFF2-40B4-BE49-F238E27FC236}">
                    <a16:creationId xmlns:a16="http://schemas.microsoft.com/office/drawing/2014/main" id="{2C30E43D-E7AF-C094-C11B-E075B8870867}"/>
                  </a:ext>
                </a:extLst>
              </p:cNvPr>
              <p:cNvSpPr txBox="1"/>
              <p:nvPr/>
            </p:nvSpPr>
            <p:spPr>
              <a:xfrm>
                <a:off x="7529625" y="5559493"/>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38" name="组合 37">
              <a:extLst>
                <a:ext uri="{FF2B5EF4-FFF2-40B4-BE49-F238E27FC236}">
                  <a16:creationId xmlns:a16="http://schemas.microsoft.com/office/drawing/2014/main" id="{EFEEB722-23C7-A22E-4293-DF7B1EB00A1E}"/>
                </a:ext>
              </a:extLst>
            </p:cNvPr>
            <p:cNvGrpSpPr/>
            <p:nvPr/>
          </p:nvGrpSpPr>
          <p:grpSpPr>
            <a:xfrm>
              <a:off x="8394198" y="2288013"/>
              <a:ext cx="491136" cy="806644"/>
              <a:chOff x="1167192" y="4298115"/>
              <a:chExt cx="491136" cy="806644"/>
            </a:xfrm>
          </p:grpSpPr>
          <p:grpSp>
            <p:nvGrpSpPr>
              <p:cNvPr id="39" name="图形 4">
                <a:extLst>
                  <a:ext uri="{FF2B5EF4-FFF2-40B4-BE49-F238E27FC236}">
                    <a16:creationId xmlns:a16="http://schemas.microsoft.com/office/drawing/2014/main" id="{DBAB4CB2-A1D2-295E-BACA-B5711E021D4A}"/>
                  </a:ext>
                </a:extLst>
              </p:cNvPr>
              <p:cNvGrpSpPr/>
              <p:nvPr/>
            </p:nvGrpSpPr>
            <p:grpSpPr>
              <a:xfrm>
                <a:off x="1167192" y="4814439"/>
                <a:ext cx="491136" cy="290320"/>
                <a:chOff x="7619636" y="647566"/>
                <a:chExt cx="418962" cy="247656"/>
              </a:xfrm>
            </p:grpSpPr>
            <p:sp>
              <p:nvSpPr>
                <p:cNvPr id="41" name="任意形状 107">
                  <a:extLst>
                    <a:ext uri="{FF2B5EF4-FFF2-40B4-BE49-F238E27FC236}">
                      <a16:creationId xmlns:a16="http://schemas.microsoft.com/office/drawing/2014/main" id="{C1263092-0EFE-AC86-9369-83D17AAABF9F}"/>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42" name="任意形状 108">
                  <a:extLst>
                    <a:ext uri="{FF2B5EF4-FFF2-40B4-BE49-F238E27FC236}">
                      <a16:creationId xmlns:a16="http://schemas.microsoft.com/office/drawing/2014/main" id="{60884651-0345-638D-810E-3C01C094995E}"/>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43" name="任意形状 109">
                  <a:extLst>
                    <a:ext uri="{FF2B5EF4-FFF2-40B4-BE49-F238E27FC236}">
                      <a16:creationId xmlns:a16="http://schemas.microsoft.com/office/drawing/2014/main" id="{E2825EC4-84BB-1D5A-8036-42025C0282FB}"/>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44" name="任意形状 110">
                  <a:extLst>
                    <a:ext uri="{FF2B5EF4-FFF2-40B4-BE49-F238E27FC236}">
                      <a16:creationId xmlns:a16="http://schemas.microsoft.com/office/drawing/2014/main" id="{603A60C8-2302-A058-C2FB-9773ED7E2B0F}"/>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45" name="任意形状 111">
                  <a:extLst>
                    <a:ext uri="{FF2B5EF4-FFF2-40B4-BE49-F238E27FC236}">
                      <a16:creationId xmlns:a16="http://schemas.microsoft.com/office/drawing/2014/main" id="{03D50AA3-EDA6-478A-7279-16E442E35759}"/>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68" name="任意形状 112">
                  <a:extLst>
                    <a:ext uri="{FF2B5EF4-FFF2-40B4-BE49-F238E27FC236}">
                      <a16:creationId xmlns:a16="http://schemas.microsoft.com/office/drawing/2014/main" id="{7F773241-336B-2004-19B1-976649FCED8A}"/>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69" name="任意形状 113">
                  <a:extLst>
                    <a:ext uri="{FF2B5EF4-FFF2-40B4-BE49-F238E27FC236}">
                      <a16:creationId xmlns:a16="http://schemas.microsoft.com/office/drawing/2014/main" id="{E3C0BC7C-7983-87F6-6143-6076926AF6C3}"/>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70" name="任意形状 114">
                  <a:extLst>
                    <a:ext uri="{FF2B5EF4-FFF2-40B4-BE49-F238E27FC236}">
                      <a16:creationId xmlns:a16="http://schemas.microsoft.com/office/drawing/2014/main" id="{215E4B34-2C04-38B7-69F4-4DFC7E45E086}"/>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71" name="任意形状 115">
                  <a:extLst>
                    <a:ext uri="{FF2B5EF4-FFF2-40B4-BE49-F238E27FC236}">
                      <a16:creationId xmlns:a16="http://schemas.microsoft.com/office/drawing/2014/main" id="{64F949C0-A2AD-6EB6-6C9B-6B0F5C91A60A}"/>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73" name="任意形状 116">
                  <a:extLst>
                    <a:ext uri="{FF2B5EF4-FFF2-40B4-BE49-F238E27FC236}">
                      <a16:creationId xmlns:a16="http://schemas.microsoft.com/office/drawing/2014/main" id="{AD4A575F-48BF-3DE5-3BDC-0E5186154EFC}"/>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75" name="任意形状 117">
                  <a:extLst>
                    <a:ext uri="{FF2B5EF4-FFF2-40B4-BE49-F238E27FC236}">
                      <a16:creationId xmlns:a16="http://schemas.microsoft.com/office/drawing/2014/main" id="{7D0A9299-7404-4280-803A-23B0F033F5CF}"/>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98" name="任意形状 118">
                  <a:extLst>
                    <a:ext uri="{FF2B5EF4-FFF2-40B4-BE49-F238E27FC236}">
                      <a16:creationId xmlns:a16="http://schemas.microsoft.com/office/drawing/2014/main" id="{35463919-E9D5-C8D4-6F88-8998BD3B1E52}"/>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99" name="任意形状 119">
                  <a:extLst>
                    <a:ext uri="{FF2B5EF4-FFF2-40B4-BE49-F238E27FC236}">
                      <a16:creationId xmlns:a16="http://schemas.microsoft.com/office/drawing/2014/main" id="{5E2B6BA2-2E73-3995-9449-22BDBE0E44F2}"/>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00" name="任意形状 120">
                  <a:extLst>
                    <a:ext uri="{FF2B5EF4-FFF2-40B4-BE49-F238E27FC236}">
                      <a16:creationId xmlns:a16="http://schemas.microsoft.com/office/drawing/2014/main" id="{3FCF253D-44C0-F41E-D56C-475F5E610063}"/>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01" name="任意形状 121">
                  <a:extLst>
                    <a:ext uri="{FF2B5EF4-FFF2-40B4-BE49-F238E27FC236}">
                      <a16:creationId xmlns:a16="http://schemas.microsoft.com/office/drawing/2014/main" id="{8D50F5B5-93B5-0B12-562A-4AA1E6FC0812}"/>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02" name="任意形状 122">
                  <a:extLst>
                    <a:ext uri="{FF2B5EF4-FFF2-40B4-BE49-F238E27FC236}">
                      <a16:creationId xmlns:a16="http://schemas.microsoft.com/office/drawing/2014/main" id="{45F3617A-3E1D-CCB3-8058-6AF4C1811CA2}"/>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04" name="任意形状 123">
                  <a:extLst>
                    <a:ext uri="{FF2B5EF4-FFF2-40B4-BE49-F238E27FC236}">
                      <a16:creationId xmlns:a16="http://schemas.microsoft.com/office/drawing/2014/main" id="{138AC8BD-8423-659E-4BDC-E052FD7D6F15}"/>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06" name="任意形状 124">
                  <a:extLst>
                    <a:ext uri="{FF2B5EF4-FFF2-40B4-BE49-F238E27FC236}">
                      <a16:creationId xmlns:a16="http://schemas.microsoft.com/office/drawing/2014/main" id="{3B8658DA-9327-A39E-D51F-F51053C0084E}"/>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07" name="任意形状 125">
                  <a:extLst>
                    <a:ext uri="{FF2B5EF4-FFF2-40B4-BE49-F238E27FC236}">
                      <a16:creationId xmlns:a16="http://schemas.microsoft.com/office/drawing/2014/main" id="{C128E095-9A10-3710-C902-660342922A59}"/>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08" name="任意形状 126">
                  <a:extLst>
                    <a:ext uri="{FF2B5EF4-FFF2-40B4-BE49-F238E27FC236}">
                      <a16:creationId xmlns:a16="http://schemas.microsoft.com/office/drawing/2014/main" id="{6498788C-9998-D5BE-7C5E-E0EC303A67D6}"/>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09" name="任意形状 127">
                  <a:extLst>
                    <a:ext uri="{FF2B5EF4-FFF2-40B4-BE49-F238E27FC236}">
                      <a16:creationId xmlns:a16="http://schemas.microsoft.com/office/drawing/2014/main" id="{B386D765-61CD-B2B6-5217-E8CD68E4CD6C}"/>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14" name="任意形状 128">
                  <a:extLst>
                    <a:ext uri="{FF2B5EF4-FFF2-40B4-BE49-F238E27FC236}">
                      <a16:creationId xmlns:a16="http://schemas.microsoft.com/office/drawing/2014/main" id="{7F133E41-95B0-89F7-251F-382D3D79F06D}"/>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15" name="任意形状 129">
                  <a:extLst>
                    <a:ext uri="{FF2B5EF4-FFF2-40B4-BE49-F238E27FC236}">
                      <a16:creationId xmlns:a16="http://schemas.microsoft.com/office/drawing/2014/main" id="{2DB06142-EBE6-75D3-6F6D-FA4EEE0454AD}"/>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16" name="任意形状 130">
                  <a:extLst>
                    <a:ext uri="{FF2B5EF4-FFF2-40B4-BE49-F238E27FC236}">
                      <a16:creationId xmlns:a16="http://schemas.microsoft.com/office/drawing/2014/main" id="{E1F69CFB-B45F-DA12-ABAF-D408F879C0F8}"/>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25" name="任意形状 131">
                  <a:extLst>
                    <a:ext uri="{FF2B5EF4-FFF2-40B4-BE49-F238E27FC236}">
                      <a16:creationId xmlns:a16="http://schemas.microsoft.com/office/drawing/2014/main" id="{C9351633-AED8-4705-DB07-02FAFB6FCBE3}"/>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40" name="图片 39">
                <a:extLst>
                  <a:ext uri="{FF2B5EF4-FFF2-40B4-BE49-F238E27FC236}">
                    <a16:creationId xmlns:a16="http://schemas.microsoft.com/office/drawing/2014/main" id="{3B8D590E-974A-5F0F-EF07-8D8E9907DEE9}"/>
                  </a:ext>
                </a:extLst>
              </p:cNvPr>
              <p:cNvPicPr>
                <a:picLocks noChangeAspect="1"/>
              </p:cNvPicPr>
              <p:nvPr/>
            </p:nvPicPr>
            <p:blipFill>
              <a:blip r:embed="rId3"/>
              <a:stretch>
                <a:fillRect/>
              </a:stretch>
            </p:blipFill>
            <p:spPr>
              <a:xfrm>
                <a:off x="1167192" y="4298115"/>
                <a:ext cx="488203" cy="488203"/>
              </a:xfrm>
              <a:prstGeom prst="rect">
                <a:avLst/>
              </a:prstGeom>
            </p:spPr>
          </p:pic>
        </p:grpSp>
      </p:grpSp>
      <p:grpSp>
        <p:nvGrpSpPr>
          <p:cNvPr id="181" name="组合 180">
            <a:extLst>
              <a:ext uri="{FF2B5EF4-FFF2-40B4-BE49-F238E27FC236}">
                <a16:creationId xmlns:a16="http://schemas.microsoft.com/office/drawing/2014/main" id="{CB309C1B-91FE-15E5-B111-1398D6ED3443}"/>
              </a:ext>
            </a:extLst>
          </p:cNvPr>
          <p:cNvGrpSpPr/>
          <p:nvPr/>
        </p:nvGrpSpPr>
        <p:grpSpPr>
          <a:xfrm>
            <a:off x="7260329" y="3790534"/>
            <a:ext cx="3641130" cy="2764738"/>
            <a:chOff x="7108519" y="3632725"/>
            <a:chExt cx="3641130" cy="2764738"/>
          </a:xfrm>
        </p:grpSpPr>
        <p:grpSp>
          <p:nvGrpSpPr>
            <p:cNvPr id="7" name="组合 6">
              <a:extLst>
                <a:ext uri="{FF2B5EF4-FFF2-40B4-BE49-F238E27FC236}">
                  <a16:creationId xmlns:a16="http://schemas.microsoft.com/office/drawing/2014/main" id="{A9D5A427-18E6-38B1-8878-7B3B6B73AFEE}"/>
                </a:ext>
              </a:extLst>
            </p:cNvPr>
            <p:cNvGrpSpPr/>
            <p:nvPr/>
          </p:nvGrpSpPr>
          <p:grpSpPr>
            <a:xfrm>
              <a:off x="7108519" y="3632725"/>
              <a:ext cx="3641130" cy="2764738"/>
              <a:chOff x="6398756" y="3588880"/>
              <a:chExt cx="3641130" cy="2764738"/>
            </a:xfrm>
          </p:grpSpPr>
          <p:grpSp>
            <p:nvGrpSpPr>
              <p:cNvPr id="46" name="组合 45">
                <a:extLst>
                  <a:ext uri="{FF2B5EF4-FFF2-40B4-BE49-F238E27FC236}">
                    <a16:creationId xmlns:a16="http://schemas.microsoft.com/office/drawing/2014/main" id="{71585E12-3490-CFF8-6775-CF5C145EE68A}"/>
                  </a:ext>
                </a:extLst>
              </p:cNvPr>
              <p:cNvGrpSpPr/>
              <p:nvPr/>
            </p:nvGrpSpPr>
            <p:grpSpPr>
              <a:xfrm>
                <a:off x="6398756" y="3588880"/>
                <a:ext cx="3641130" cy="2764738"/>
                <a:chOff x="13302922" y="6084832"/>
                <a:chExt cx="3641130" cy="2764738"/>
              </a:xfrm>
            </p:grpSpPr>
            <p:grpSp>
              <p:nvGrpSpPr>
                <p:cNvPr id="48" name="组合 47">
                  <a:extLst>
                    <a:ext uri="{FF2B5EF4-FFF2-40B4-BE49-F238E27FC236}">
                      <a16:creationId xmlns:a16="http://schemas.microsoft.com/office/drawing/2014/main" id="{75EB386C-3C39-A4D6-D3E2-11D5DAD2F58D}"/>
                    </a:ext>
                  </a:extLst>
                </p:cNvPr>
                <p:cNvGrpSpPr/>
                <p:nvPr/>
              </p:nvGrpSpPr>
              <p:grpSpPr>
                <a:xfrm>
                  <a:off x="13302922" y="6084832"/>
                  <a:ext cx="3641130" cy="2764738"/>
                  <a:chOff x="8168666" y="3444977"/>
                  <a:chExt cx="3641130" cy="2764738"/>
                </a:xfrm>
              </p:grpSpPr>
              <p:grpSp>
                <p:nvGrpSpPr>
                  <p:cNvPr id="54" name="组合 53">
                    <a:extLst>
                      <a:ext uri="{FF2B5EF4-FFF2-40B4-BE49-F238E27FC236}">
                        <a16:creationId xmlns:a16="http://schemas.microsoft.com/office/drawing/2014/main" id="{9B19C83F-5AC8-E175-2F53-B2C19883710F}"/>
                      </a:ext>
                    </a:extLst>
                  </p:cNvPr>
                  <p:cNvGrpSpPr/>
                  <p:nvPr/>
                </p:nvGrpSpPr>
                <p:grpSpPr>
                  <a:xfrm>
                    <a:off x="8168666" y="3444977"/>
                    <a:ext cx="3641130" cy="2764738"/>
                    <a:chOff x="8402378" y="3474675"/>
                    <a:chExt cx="3641130" cy="2764738"/>
                  </a:xfrm>
                </p:grpSpPr>
                <p:grpSp>
                  <p:nvGrpSpPr>
                    <p:cNvPr id="56" name="组合 55">
                      <a:extLst>
                        <a:ext uri="{FF2B5EF4-FFF2-40B4-BE49-F238E27FC236}">
                          <a16:creationId xmlns:a16="http://schemas.microsoft.com/office/drawing/2014/main" id="{5E6A7F8A-4FE0-9690-F6D6-4AA0377BC515}"/>
                        </a:ext>
                      </a:extLst>
                    </p:cNvPr>
                    <p:cNvGrpSpPr/>
                    <p:nvPr/>
                  </p:nvGrpSpPr>
                  <p:grpSpPr>
                    <a:xfrm>
                      <a:off x="8402378" y="3834141"/>
                      <a:ext cx="3641130" cy="2405272"/>
                      <a:chOff x="548767" y="652667"/>
                      <a:chExt cx="3641130" cy="2405272"/>
                    </a:xfrm>
                  </p:grpSpPr>
                  <p:pic>
                    <p:nvPicPr>
                      <p:cNvPr id="60" name="图形 59" descr="用户">
                        <a:extLst>
                          <a:ext uri="{FF2B5EF4-FFF2-40B4-BE49-F238E27FC236}">
                            <a16:creationId xmlns:a16="http://schemas.microsoft.com/office/drawing/2014/main" id="{8AC772AA-555E-B581-07FD-C34761FA1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73" y="2339007"/>
                        <a:ext cx="718932" cy="718932"/>
                      </a:xfrm>
                      <a:prstGeom prst="rect">
                        <a:avLst/>
                      </a:prstGeom>
                    </p:spPr>
                  </p:pic>
                  <p:pic>
                    <p:nvPicPr>
                      <p:cNvPr id="61" name="图形 60" descr="用户">
                        <a:extLst>
                          <a:ext uri="{FF2B5EF4-FFF2-40B4-BE49-F238E27FC236}">
                            <a16:creationId xmlns:a16="http://schemas.microsoft.com/office/drawing/2014/main" id="{611929D2-A3D8-0207-672A-E52536D497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195" y="652667"/>
                        <a:ext cx="718932" cy="718932"/>
                      </a:xfrm>
                      <a:prstGeom prst="rect">
                        <a:avLst/>
                      </a:prstGeom>
                    </p:spPr>
                  </p:pic>
                  <p:pic>
                    <p:nvPicPr>
                      <p:cNvPr id="62" name="图形 61" descr="用户">
                        <a:extLst>
                          <a:ext uri="{FF2B5EF4-FFF2-40B4-BE49-F238E27FC236}">
                            <a16:creationId xmlns:a16="http://schemas.microsoft.com/office/drawing/2014/main" id="{A7D82CAB-B4F6-4078-5BFA-914DD23E3B8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470965" y="2184552"/>
                        <a:ext cx="718932" cy="718932"/>
                      </a:xfrm>
                      <a:prstGeom prst="rect">
                        <a:avLst/>
                      </a:prstGeom>
                    </p:spPr>
                  </p:pic>
                  <p:cxnSp>
                    <p:nvCxnSpPr>
                      <p:cNvPr id="64" name="直线连接符 63">
                        <a:extLst>
                          <a:ext uri="{FF2B5EF4-FFF2-40B4-BE49-F238E27FC236}">
                            <a16:creationId xmlns:a16="http://schemas.microsoft.com/office/drawing/2014/main" id="{E0E997A9-747D-EB9A-7D42-C226D11D449B}"/>
                          </a:ext>
                        </a:extLst>
                      </p:cNvPr>
                      <p:cNvCxnSpPr/>
                      <p:nvPr/>
                    </p:nvCxnSpPr>
                    <p:spPr>
                      <a:xfrm flipH="1">
                        <a:off x="1498498" y="2094671"/>
                        <a:ext cx="411475" cy="382898"/>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C94C4985-C000-969C-4675-1E387A8B84C7}"/>
                          </a:ext>
                        </a:extLst>
                      </p:cNvPr>
                      <p:cNvCxnSpPr/>
                      <p:nvPr/>
                    </p:nvCxnSpPr>
                    <p:spPr>
                      <a:xfrm flipH="1" flipV="1">
                        <a:off x="1366981" y="1300369"/>
                        <a:ext cx="542992" cy="223632"/>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813CC784-7ED7-3457-AE67-8C97A7346332}"/>
                          </a:ext>
                        </a:extLst>
                      </p:cNvPr>
                      <p:cNvSpPr txBox="1"/>
                      <p:nvPr/>
                    </p:nvSpPr>
                    <p:spPr>
                      <a:xfrm>
                        <a:off x="548767" y="1460785"/>
                        <a:ext cx="542992" cy="645160"/>
                      </a:xfrm>
                      <a:prstGeom prst="rect">
                        <a:avLst/>
                      </a:prstGeom>
                      <a:noFill/>
                    </p:spPr>
                    <p:txBody>
                      <a:bodyPr wrap="square" rtlCol="0">
                        <a:spAutoFit/>
                      </a:bodyPr>
                      <a:lstStyle/>
                      <a:p>
                        <a:r>
                          <a:rPr lang="en-US" altLang="zh-CN" sz="3600" b="1" dirty="0">
                            <a:solidFill>
                              <a:srgbClr val="7D2883"/>
                            </a:solidFill>
                          </a:rPr>
                          <a:t>...</a:t>
                        </a:r>
                      </a:p>
                    </p:txBody>
                  </p:sp>
                  <p:cxnSp>
                    <p:nvCxnSpPr>
                      <p:cNvPr id="67" name="直线连接符 19">
                        <a:extLst>
                          <a:ext uri="{FF2B5EF4-FFF2-40B4-BE49-F238E27FC236}">
                            <a16:creationId xmlns:a16="http://schemas.microsoft.com/office/drawing/2014/main" id="{CE7BD629-1A73-62F8-EE3B-7A1282474549}"/>
                          </a:ext>
                        </a:extLst>
                      </p:cNvPr>
                      <p:cNvCxnSpPr/>
                      <p:nvPr/>
                    </p:nvCxnSpPr>
                    <p:spPr>
                      <a:xfrm flipH="1">
                        <a:off x="1165225" y="1800225"/>
                        <a:ext cx="633730" cy="92075"/>
                      </a:xfrm>
                      <a:prstGeom prst="line">
                        <a:avLst/>
                      </a:prstGeom>
                      <a:ln w="12700" cap="rnd">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pic>
                  <p:nvPicPr>
                    <p:cNvPr id="57" name="图形 56" descr="用户">
                      <a:extLst>
                        <a:ext uri="{FF2B5EF4-FFF2-40B4-BE49-F238E27FC236}">
                          <a16:creationId xmlns:a16="http://schemas.microsoft.com/office/drawing/2014/main" id="{9AE497DA-5925-DBEF-47A5-4D74590D4F4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196852" y="4180612"/>
                      <a:ext cx="718932" cy="718932"/>
                    </a:xfrm>
                    <a:prstGeom prst="rect">
                      <a:avLst/>
                    </a:prstGeom>
                  </p:spPr>
                </p:pic>
                <p:pic>
                  <p:nvPicPr>
                    <p:cNvPr id="58" name="图形 57" descr="用户">
                      <a:extLst>
                        <a:ext uri="{FF2B5EF4-FFF2-40B4-BE49-F238E27FC236}">
                          <a16:creationId xmlns:a16="http://schemas.microsoft.com/office/drawing/2014/main" id="{12277ECD-B36D-30D4-A4ED-26B04F722E8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221731" y="3474675"/>
                      <a:ext cx="718932" cy="718932"/>
                    </a:xfrm>
                    <a:prstGeom prst="rect">
                      <a:avLst/>
                    </a:prstGeom>
                  </p:spPr>
                </p:pic>
                <p:cxnSp>
                  <p:nvCxnSpPr>
                    <p:cNvPr id="59" name="曲线连接符 58">
                      <a:extLst>
                        <a:ext uri="{FF2B5EF4-FFF2-40B4-BE49-F238E27FC236}">
                          <a16:creationId xmlns:a16="http://schemas.microsoft.com/office/drawing/2014/main" id="{6BE3B750-9734-0EEC-ED07-2762197CEEC7}"/>
                        </a:ext>
                      </a:extLst>
                    </p:cNvPr>
                    <p:cNvCxnSpPr>
                      <a:cxnSpLocks/>
                      <a:stCxn id="62" idx="1"/>
                    </p:cNvCxnSpPr>
                    <p:nvPr/>
                  </p:nvCxnSpPr>
                  <p:spPr>
                    <a:xfrm rot="10800000">
                      <a:off x="10581198" y="4170308"/>
                      <a:ext cx="743378" cy="1555185"/>
                    </a:xfrm>
                    <a:prstGeom prst="curvedConnector2">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55" name="曲线连接符 54">
                    <a:extLst>
                      <a:ext uri="{FF2B5EF4-FFF2-40B4-BE49-F238E27FC236}">
                        <a16:creationId xmlns:a16="http://schemas.microsoft.com/office/drawing/2014/main" id="{076EEF2B-C32A-35A0-536B-6E198EBD9C90}"/>
                      </a:ext>
                    </a:extLst>
                  </p:cNvPr>
                  <p:cNvCxnSpPr>
                    <a:cxnSpLocks/>
                  </p:cNvCxnSpPr>
                  <p:nvPr/>
                </p:nvCxnSpPr>
                <p:spPr>
                  <a:xfrm rot="5400000" flipH="1" flipV="1">
                    <a:off x="10453730" y="4513603"/>
                    <a:ext cx="594065" cy="462052"/>
                  </a:xfrm>
                  <a:prstGeom prst="curvedConnector3">
                    <a:avLst/>
                  </a:prstGeom>
                  <a:ln w="12700" cap="rnd">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054FCF85-632F-B3FC-3582-2D84B7788C5C}"/>
                        </a:ext>
                      </a:extLst>
                    </p:cNvPr>
                    <p:cNvSpPr txBox="1"/>
                    <p:nvPr/>
                  </p:nvSpPr>
                  <p:spPr>
                    <a:xfrm>
                      <a:off x="15125204" y="6790769"/>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1</m:t>
                            </m:r>
                          </m:oMath>
                        </m:oMathPara>
                      </a14:m>
                      <a:endParaRPr kumimoji="1" lang="zh-CN" altLang="en-US" dirty="0"/>
                    </a:p>
                  </p:txBody>
                </p:sp>
              </mc:Choice>
              <mc:Fallback xmlns="">
                <p:sp>
                  <p:nvSpPr>
                    <p:cNvPr id="49" name="文本框 48">
                      <a:extLst>
                        <a:ext uri="{FF2B5EF4-FFF2-40B4-BE49-F238E27FC236}">
                          <a16:creationId xmlns:a16="http://schemas.microsoft.com/office/drawing/2014/main" id="{054FCF85-632F-B3FC-3582-2D84B7788C5C}"/>
                        </a:ext>
                      </a:extLst>
                    </p:cNvPr>
                    <p:cNvSpPr txBox="1">
                      <a:spLocks noRot="1" noChangeAspect="1" noMove="1" noResize="1" noEditPoints="1" noAdjustHandles="1" noChangeArrowheads="1" noChangeShapeType="1" noTextEdit="1"/>
                    </p:cNvSpPr>
                    <p:nvPr/>
                  </p:nvSpPr>
                  <p:spPr>
                    <a:xfrm>
                      <a:off x="15125204" y="6790769"/>
                      <a:ext cx="365805"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FA1752FF-F4E9-051B-8FD2-22F5F79548E1}"/>
                        </a:ext>
                      </a:extLst>
                    </p:cNvPr>
                    <p:cNvSpPr txBox="1"/>
                    <p:nvPr/>
                  </p:nvSpPr>
                  <p:spPr>
                    <a:xfrm>
                      <a:off x="15577135" y="701105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50" name="文本框 49">
                      <a:extLst>
                        <a:ext uri="{FF2B5EF4-FFF2-40B4-BE49-F238E27FC236}">
                          <a16:creationId xmlns:a16="http://schemas.microsoft.com/office/drawing/2014/main" id="{FA1752FF-F4E9-051B-8FD2-22F5F79548E1}"/>
                        </a:ext>
                      </a:extLst>
                    </p:cNvPr>
                    <p:cNvSpPr txBox="1">
                      <a:spLocks noRot="1" noChangeAspect="1" noMove="1" noResize="1" noEditPoints="1" noAdjustHandles="1" noChangeArrowheads="1" noChangeShapeType="1" noTextEdit="1"/>
                    </p:cNvSpPr>
                    <p:nvPr/>
                  </p:nvSpPr>
                  <p:spPr>
                    <a:xfrm>
                      <a:off x="15577135" y="7011051"/>
                      <a:ext cx="365806"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EC8A338-F516-BA40-88D2-245945695FEC}"/>
                        </a:ext>
                      </a:extLst>
                    </p:cNvPr>
                    <p:cNvSpPr txBox="1"/>
                    <p:nvPr/>
                  </p:nvSpPr>
                  <p:spPr>
                    <a:xfrm>
                      <a:off x="15828396" y="7797998"/>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3</m:t>
                            </m:r>
                          </m:oMath>
                        </m:oMathPara>
                      </a14:m>
                      <a:endParaRPr kumimoji="1" lang="zh-CN" altLang="en-US" dirty="0"/>
                    </a:p>
                  </p:txBody>
                </p:sp>
              </mc:Choice>
              <mc:Fallback xmlns="">
                <p:sp>
                  <p:nvSpPr>
                    <p:cNvPr id="51" name="文本框 50">
                      <a:extLst>
                        <a:ext uri="{FF2B5EF4-FFF2-40B4-BE49-F238E27FC236}">
                          <a16:creationId xmlns:a16="http://schemas.microsoft.com/office/drawing/2014/main" id="{5EC8A338-F516-BA40-88D2-245945695FEC}"/>
                        </a:ext>
                      </a:extLst>
                    </p:cNvPr>
                    <p:cNvSpPr txBox="1">
                      <a:spLocks noRot="1" noChangeAspect="1" noMove="1" noResize="1" noEditPoints="1" noAdjustHandles="1" noChangeArrowheads="1" noChangeShapeType="1" noTextEdit="1"/>
                    </p:cNvSpPr>
                    <p:nvPr/>
                  </p:nvSpPr>
                  <p:spPr>
                    <a:xfrm>
                      <a:off x="15828396" y="7797998"/>
                      <a:ext cx="365806"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7F513E24-F3E4-FF8B-FC44-4DCE31857B46}"/>
                        </a:ext>
                      </a:extLst>
                    </p:cNvPr>
                    <p:cNvSpPr txBox="1"/>
                    <p:nvPr/>
                  </p:nvSpPr>
                  <p:spPr>
                    <a:xfrm>
                      <a:off x="14222795" y="772112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4</m:t>
                            </m:r>
                          </m:oMath>
                        </m:oMathPara>
                      </a14:m>
                      <a:endParaRPr kumimoji="1" lang="zh-CN" altLang="en-US" dirty="0"/>
                    </a:p>
                  </p:txBody>
                </p:sp>
              </mc:Choice>
              <mc:Fallback xmlns="">
                <p:sp>
                  <p:nvSpPr>
                    <p:cNvPr id="52" name="文本框 51">
                      <a:extLst>
                        <a:ext uri="{FF2B5EF4-FFF2-40B4-BE49-F238E27FC236}">
                          <a16:creationId xmlns:a16="http://schemas.microsoft.com/office/drawing/2014/main" id="{7F513E24-F3E4-FF8B-FC44-4DCE31857B46}"/>
                        </a:ext>
                      </a:extLst>
                    </p:cNvPr>
                    <p:cNvSpPr txBox="1">
                      <a:spLocks noRot="1" noChangeAspect="1" noMove="1" noResize="1" noEditPoints="1" noAdjustHandles="1" noChangeArrowheads="1" noChangeShapeType="1" noTextEdit="1"/>
                    </p:cNvSpPr>
                    <p:nvPr/>
                  </p:nvSpPr>
                  <p:spPr>
                    <a:xfrm>
                      <a:off x="14222795" y="7721125"/>
                      <a:ext cx="365806"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9DF4393-36DD-4008-49C7-CBB985FEDC5A}"/>
                        </a:ext>
                      </a:extLst>
                    </p:cNvPr>
                    <p:cNvSpPr txBox="1"/>
                    <p:nvPr/>
                  </p:nvSpPr>
                  <p:spPr>
                    <a:xfrm>
                      <a:off x="14324111" y="6826385"/>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𝑘</m:t>
                            </m:r>
                          </m:oMath>
                        </m:oMathPara>
                      </a14:m>
                      <a:endParaRPr kumimoji="1" lang="zh-CN" altLang="en-US" dirty="0"/>
                    </a:p>
                  </p:txBody>
                </p:sp>
              </mc:Choice>
              <mc:Fallback xmlns="">
                <p:sp>
                  <p:nvSpPr>
                    <p:cNvPr id="53" name="文本框 52">
                      <a:extLst>
                        <a:ext uri="{FF2B5EF4-FFF2-40B4-BE49-F238E27FC236}">
                          <a16:creationId xmlns:a16="http://schemas.microsoft.com/office/drawing/2014/main" id="{69DF4393-36DD-4008-49C7-CBB985FEDC5A}"/>
                        </a:ext>
                      </a:extLst>
                    </p:cNvPr>
                    <p:cNvSpPr txBox="1">
                      <a:spLocks noRot="1" noChangeAspect="1" noMove="1" noResize="1" noEditPoints="1" noAdjustHandles="1" noChangeArrowheads="1" noChangeShapeType="1" noTextEdit="1"/>
                    </p:cNvSpPr>
                    <p:nvPr/>
                  </p:nvSpPr>
                  <p:spPr>
                    <a:xfrm>
                      <a:off x="14324111" y="6826385"/>
                      <a:ext cx="370935" cy="369332"/>
                    </a:xfrm>
                    <a:prstGeom prst="rect">
                      <a:avLst/>
                    </a:prstGeom>
                    <a:blipFill>
                      <a:blip r:embed="rId12"/>
                      <a:stretch>
                        <a:fillRect/>
                      </a:stretch>
                    </a:blipFill>
                  </p:spPr>
                  <p:txBody>
                    <a:bodyPr/>
                    <a:lstStyle/>
                    <a:p>
                      <a:r>
                        <a:rPr lang="zh-CN" altLang="en-US">
                          <a:noFill/>
                        </a:rPr>
                        <a:t> </a:t>
                      </a:r>
                    </a:p>
                  </p:txBody>
                </p:sp>
              </mc:Fallback>
            </mc:AlternateContent>
          </p:grpSp>
          <p:sp>
            <p:nvSpPr>
              <p:cNvPr id="47" name="文本框 46">
                <a:extLst>
                  <a:ext uri="{FF2B5EF4-FFF2-40B4-BE49-F238E27FC236}">
                    <a16:creationId xmlns:a16="http://schemas.microsoft.com/office/drawing/2014/main" id="{B47B5D9B-25AC-2D3B-3661-22AD30BBB26B}"/>
                  </a:ext>
                </a:extLst>
              </p:cNvPr>
              <p:cNvSpPr txBox="1"/>
              <p:nvPr/>
            </p:nvSpPr>
            <p:spPr>
              <a:xfrm>
                <a:off x="7536590" y="5557097"/>
                <a:ext cx="1499128" cy="307777"/>
              </a:xfrm>
              <a:prstGeom prst="rect">
                <a:avLst/>
              </a:prstGeom>
            </p:spPr>
            <p:txBody>
              <a:bodyPr wrap="none" rtlCol="0">
                <a:spAutoFit/>
              </a:bodyPr>
              <a:lstStyle/>
              <a:p>
                <a:pPr algn="l"/>
                <a:r>
                  <a:rPr kumimoji="1" lang="en-US" altLang="zh-CN" sz="1400" dirty="0">
                    <a:latin typeface="Apple Braille" pitchFamily="2" charset="0"/>
                  </a:rPr>
                  <a:t>Quantum Switch</a:t>
                </a:r>
                <a:endParaRPr kumimoji="1" lang="zh-CN" altLang="en-US" sz="1400" dirty="0">
                  <a:latin typeface="Apple Braille" pitchFamily="2" charset="0"/>
                </a:endParaRPr>
              </a:p>
            </p:txBody>
          </p:sp>
        </p:grpSp>
        <p:grpSp>
          <p:nvGrpSpPr>
            <p:cNvPr id="137" name="组合 136">
              <a:extLst>
                <a:ext uri="{FF2B5EF4-FFF2-40B4-BE49-F238E27FC236}">
                  <a16:creationId xmlns:a16="http://schemas.microsoft.com/office/drawing/2014/main" id="{F62C9056-688A-79F3-50E2-9367A00E7EEF}"/>
                </a:ext>
              </a:extLst>
            </p:cNvPr>
            <p:cNvGrpSpPr/>
            <p:nvPr/>
          </p:nvGrpSpPr>
          <p:grpSpPr>
            <a:xfrm>
              <a:off x="8675587" y="4755183"/>
              <a:ext cx="491136" cy="806644"/>
              <a:chOff x="1167192" y="4298115"/>
              <a:chExt cx="491136" cy="806644"/>
            </a:xfrm>
          </p:grpSpPr>
          <p:grpSp>
            <p:nvGrpSpPr>
              <p:cNvPr id="138" name="图形 4">
                <a:extLst>
                  <a:ext uri="{FF2B5EF4-FFF2-40B4-BE49-F238E27FC236}">
                    <a16:creationId xmlns:a16="http://schemas.microsoft.com/office/drawing/2014/main" id="{180A863C-81E2-588C-C6CE-1538F592EBFE}"/>
                  </a:ext>
                </a:extLst>
              </p:cNvPr>
              <p:cNvGrpSpPr/>
              <p:nvPr/>
            </p:nvGrpSpPr>
            <p:grpSpPr>
              <a:xfrm>
                <a:off x="1167192" y="4814439"/>
                <a:ext cx="491136" cy="290320"/>
                <a:chOff x="7619636" y="647566"/>
                <a:chExt cx="418962" cy="247656"/>
              </a:xfrm>
            </p:grpSpPr>
            <p:sp>
              <p:nvSpPr>
                <p:cNvPr id="140" name="任意形状 107">
                  <a:extLst>
                    <a:ext uri="{FF2B5EF4-FFF2-40B4-BE49-F238E27FC236}">
                      <a16:creationId xmlns:a16="http://schemas.microsoft.com/office/drawing/2014/main" id="{826DB556-1971-217A-C4F1-12C74FA2C270}"/>
                    </a:ext>
                  </a:extLst>
                </p:cNvPr>
                <p:cNvSpPr/>
                <p:nvPr/>
              </p:nvSpPr>
              <p:spPr>
                <a:xfrm>
                  <a:off x="7620902" y="750956"/>
                  <a:ext cx="416366" cy="142950"/>
                </a:xfrm>
                <a:custGeom>
                  <a:avLst/>
                  <a:gdLst>
                    <a:gd name="connsiteX0" fmla="*/ 416371 w 416366"/>
                    <a:gd name="connsiteY0" fmla="*/ 71524 h 142950"/>
                    <a:gd name="connsiteX1" fmla="*/ 416181 w 416366"/>
                    <a:gd name="connsiteY1" fmla="*/ 75143 h 142950"/>
                    <a:gd name="connsiteX2" fmla="*/ 415263 w 416366"/>
                    <a:gd name="connsiteY2" fmla="*/ 78848 h 142950"/>
                    <a:gd name="connsiteX3" fmla="*/ 413997 w 416366"/>
                    <a:gd name="connsiteY3" fmla="*/ 82376 h 142950"/>
                    <a:gd name="connsiteX4" fmla="*/ 412193 w 416366"/>
                    <a:gd name="connsiteY4" fmla="*/ 85859 h 142950"/>
                    <a:gd name="connsiteX5" fmla="*/ 409819 w 416366"/>
                    <a:gd name="connsiteY5" fmla="*/ 89335 h 142950"/>
                    <a:gd name="connsiteX6" fmla="*/ 407096 w 416366"/>
                    <a:gd name="connsiteY6" fmla="*/ 92727 h 142950"/>
                    <a:gd name="connsiteX7" fmla="*/ 403772 w 416366"/>
                    <a:gd name="connsiteY7" fmla="*/ 96074 h 142950"/>
                    <a:gd name="connsiteX8" fmla="*/ 399974 w 416366"/>
                    <a:gd name="connsiteY8" fmla="*/ 99326 h 142950"/>
                    <a:gd name="connsiteX9" fmla="*/ 395921 w 416366"/>
                    <a:gd name="connsiteY9" fmla="*/ 102446 h 142950"/>
                    <a:gd name="connsiteX10" fmla="*/ 391300 w 416366"/>
                    <a:gd name="connsiteY10" fmla="*/ 105568 h 142950"/>
                    <a:gd name="connsiteX11" fmla="*/ 386235 w 416366"/>
                    <a:gd name="connsiteY11" fmla="*/ 108552 h 142950"/>
                    <a:gd name="connsiteX12" fmla="*/ 380790 w 416366"/>
                    <a:gd name="connsiteY12" fmla="*/ 111447 h 142950"/>
                    <a:gd name="connsiteX13" fmla="*/ 375061 w 416366"/>
                    <a:gd name="connsiteY13" fmla="*/ 114250 h 142950"/>
                    <a:gd name="connsiteX14" fmla="*/ 368824 w 416366"/>
                    <a:gd name="connsiteY14" fmla="*/ 116958 h 142950"/>
                    <a:gd name="connsiteX15" fmla="*/ 362271 w 416366"/>
                    <a:gd name="connsiteY15" fmla="*/ 119536 h 142950"/>
                    <a:gd name="connsiteX16" fmla="*/ 355371 w 416366"/>
                    <a:gd name="connsiteY16" fmla="*/ 122023 h 142950"/>
                    <a:gd name="connsiteX17" fmla="*/ 348185 w 416366"/>
                    <a:gd name="connsiteY17" fmla="*/ 124418 h 142950"/>
                    <a:gd name="connsiteX18" fmla="*/ 340683 w 416366"/>
                    <a:gd name="connsiteY18" fmla="*/ 126632 h 142950"/>
                    <a:gd name="connsiteX19" fmla="*/ 332769 w 416366"/>
                    <a:gd name="connsiteY19" fmla="*/ 128758 h 142950"/>
                    <a:gd name="connsiteX20" fmla="*/ 324728 w 416366"/>
                    <a:gd name="connsiteY20" fmla="*/ 130792 h 142950"/>
                    <a:gd name="connsiteX21" fmla="*/ 316213 w 416366"/>
                    <a:gd name="connsiteY21" fmla="*/ 132650 h 142950"/>
                    <a:gd name="connsiteX22" fmla="*/ 307444 w 416366"/>
                    <a:gd name="connsiteY22" fmla="*/ 134320 h 142950"/>
                    <a:gd name="connsiteX23" fmla="*/ 298517 w 416366"/>
                    <a:gd name="connsiteY23" fmla="*/ 135902 h 142950"/>
                    <a:gd name="connsiteX24" fmla="*/ 289242 w 416366"/>
                    <a:gd name="connsiteY24" fmla="*/ 137392 h 142950"/>
                    <a:gd name="connsiteX25" fmla="*/ 279841 w 416366"/>
                    <a:gd name="connsiteY25" fmla="*/ 138616 h 142950"/>
                    <a:gd name="connsiteX26" fmla="*/ 270122 w 416366"/>
                    <a:gd name="connsiteY26" fmla="*/ 139742 h 142950"/>
                    <a:gd name="connsiteX27" fmla="*/ 260246 w 416366"/>
                    <a:gd name="connsiteY27" fmla="*/ 140695 h 142950"/>
                    <a:gd name="connsiteX28" fmla="*/ 250211 w 416366"/>
                    <a:gd name="connsiteY28" fmla="*/ 141508 h 142950"/>
                    <a:gd name="connsiteX29" fmla="*/ 239891 w 416366"/>
                    <a:gd name="connsiteY29" fmla="*/ 142141 h 142950"/>
                    <a:gd name="connsiteX30" fmla="*/ 229540 w 416366"/>
                    <a:gd name="connsiteY30" fmla="*/ 142593 h 142950"/>
                    <a:gd name="connsiteX31" fmla="*/ 218967 w 416366"/>
                    <a:gd name="connsiteY31" fmla="*/ 142865 h 142950"/>
                    <a:gd name="connsiteX32" fmla="*/ 208235 w 416366"/>
                    <a:gd name="connsiteY32" fmla="*/ 142954 h 142950"/>
                    <a:gd name="connsiteX33" fmla="*/ 197568 w 416366"/>
                    <a:gd name="connsiteY33" fmla="*/ 142865 h 142950"/>
                    <a:gd name="connsiteX34" fmla="*/ 186931 w 416366"/>
                    <a:gd name="connsiteY34" fmla="*/ 142593 h 142950"/>
                    <a:gd name="connsiteX35" fmla="*/ 176580 w 416366"/>
                    <a:gd name="connsiteY35" fmla="*/ 142141 h 142950"/>
                    <a:gd name="connsiteX36" fmla="*/ 166292 w 416366"/>
                    <a:gd name="connsiteY36" fmla="*/ 141508 h 142950"/>
                    <a:gd name="connsiteX37" fmla="*/ 156225 w 416366"/>
                    <a:gd name="connsiteY37" fmla="*/ 140695 h 142950"/>
                    <a:gd name="connsiteX38" fmla="*/ 146348 w 416366"/>
                    <a:gd name="connsiteY38" fmla="*/ 139742 h 142950"/>
                    <a:gd name="connsiteX39" fmla="*/ 136725 w 416366"/>
                    <a:gd name="connsiteY39" fmla="*/ 138616 h 142950"/>
                    <a:gd name="connsiteX40" fmla="*/ 127229 w 416366"/>
                    <a:gd name="connsiteY40" fmla="*/ 137392 h 142950"/>
                    <a:gd name="connsiteX41" fmla="*/ 118048 w 416366"/>
                    <a:gd name="connsiteY41" fmla="*/ 135902 h 142950"/>
                    <a:gd name="connsiteX42" fmla="*/ 109026 w 416366"/>
                    <a:gd name="connsiteY42" fmla="*/ 134320 h 142950"/>
                    <a:gd name="connsiteX43" fmla="*/ 100290 w 416366"/>
                    <a:gd name="connsiteY43" fmla="*/ 132650 h 142950"/>
                    <a:gd name="connsiteX44" fmla="*/ 91806 w 416366"/>
                    <a:gd name="connsiteY44" fmla="*/ 130792 h 142950"/>
                    <a:gd name="connsiteX45" fmla="*/ 83671 w 416366"/>
                    <a:gd name="connsiteY45" fmla="*/ 128758 h 142950"/>
                    <a:gd name="connsiteX46" fmla="*/ 75788 w 416366"/>
                    <a:gd name="connsiteY46" fmla="*/ 126632 h 142950"/>
                    <a:gd name="connsiteX47" fmla="*/ 68223 w 416366"/>
                    <a:gd name="connsiteY47" fmla="*/ 124418 h 142950"/>
                    <a:gd name="connsiteX48" fmla="*/ 61005 w 416366"/>
                    <a:gd name="connsiteY48" fmla="*/ 122023 h 142950"/>
                    <a:gd name="connsiteX49" fmla="*/ 54168 w 416366"/>
                    <a:gd name="connsiteY49" fmla="*/ 119536 h 142950"/>
                    <a:gd name="connsiteX50" fmla="*/ 47615 w 416366"/>
                    <a:gd name="connsiteY50" fmla="*/ 116958 h 142950"/>
                    <a:gd name="connsiteX51" fmla="*/ 41411 w 416366"/>
                    <a:gd name="connsiteY51" fmla="*/ 114250 h 142950"/>
                    <a:gd name="connsiteX52" fmla="*/ 35554 w 416366"/>
                    <a:gd name="connsiteY52" fmla="*/ 111447 h 142950"/>
                    <a:gd name="connsiteX53" fmla="*/ 30172 w 416366"/>
                    <a:gd name="connsiteY53" fmla="*/ 108552 h 142950"/>
                    <a:gd name="connsiteX54" fmla="*/ 25108 w 416366"/>
                    <a:gd name="connsiteY54" fmla="*/ 105568 h 142950"/>
                    <a:gd name="connsiteX55" fmla="*/ 20518 w 416366"/>
                    <a:gd name="connsiteY55" fmla="*/ 102446 h 142950"/>
                    <a:gd name="connsiteX56" fmla="*/ 16402 w 416366"/>
                    <a:gd name="connsiteY56" fmla="*/ 99326 h 142950"/>
                    <a:gd name="connsiteX57" fmla="*/ 12635 w 416366"/>
                    <a:gd name="connsiteY57" fmla="*/ 96074 h 142950"/>
                    <a:gd name="connsiteX58" fmla="*/ 9343 w 416366"/>
                    <a:gd name="connsiteY58" fmla="*/ 92727 h 142950"/>
                    <a:gd name="connsiteX59" fmla="*/ 6621 w 416366"/>
                    <a:gd name="connsiteY59" fmla="*/ 89335 h 142950"/>
                    <a:gd name="connsiteX60" fmla="*/ 4215 w 416366"/>
                    <a:gd name="connsiteY60" fmla="*/ 85859 h 142950"/>
                    <a:gd name="connsiteX61" fmla="*/ 2410 w 416366"/>
                    <a:gd name="connsiteY61" fmla="*/ 82376 h 142950"/>
                    <a:gd name="connsiteX62" fmla="*/ 1113 w 416366"/>
                    <a:gd name="connsiteY62" fmla="*/ 78848 h 142950"/>
                    <a:gd name="connsiteX63" fmla="*/ 226 w 416366"/>
                    <a:gd name="connsiteY63" fmla="*/ 75143 h 142950"/>
                    <a:gd name="connsiteX64" fmla="*/ 5 w 416366"/>
                    <a:gd name="connsiteY64" fmla="*/ 71524 h 142950"/>
                    <a:gd name="connsiteX65" fmla="*/ 226 w 416366"/>
                    <a:gd name="connsiteY65" fmla="*/ 67819 h 142950"/>
                    <a:gd name="connsiteX66" fmla="*/ 1113 w 416366"/>
                    <a:gd name="connsiteY66" fmla="*/ 64200 h 142950"/>
                    <a:gd name="connsiteX67" fmla="*/ 2410 w 416366"/>
                    <a:gd name="connsiteY67" fmla="*/ 60584 h 142950"/>
                    <a:gd name="connsiteX68" fmla="*/ 4215 w 416366"/>
                    <a:gd name="connsiteY68" fmla="*/ 57101 h 142950"/>
                    <a:gd name="connsiteX69" fmla="*/ 6621 w 416366"/>
                    <a:gd name="connsiteY69" fmla="*/ 53624 h 142950"/>
                    <a:gd name="connsiteX70" fmla="*/ 9343 w 416366"/>
                    <a:gd name="connsiteY70" fmla="*/ 50232 h 142950"/>
                    <a:gd name="connsiteX71" fmla="*/ 12635 w 416366"/>
                    <a:gd name="connsiteY71" fmla="*/ 46930 h 142950"/>
                    <a:gd name="connsiteX72" fmla="*/ 16402 w 416366"/>
                    <a:gd name="connsiteY72" fmla="*/ 43677 h 142950"/>
                    <a:gd name="connsiteX73" fmla="*/ 20518 w 416366"/>
                    <a:gd name="connsiteY73" fmla="*/ 40514 h 142950"/>
                    <a:gd name="connsiteX74" fmla="*/ 25108 w 416366"/>
                    <a:gd name="connsiteY74" fmla="*/ 37439 h 142950"/>
                    <a:gd name="connsiteX75" fmla="*/ 30172 w 416366"/>
                    <a:gd name="connsiteY75" fmla="*/ 34408 h 142950"/>
                    <a:gd name="connsiteX76" fmla="*/ 35554 w 416366"/>
                    <a:gd name="connsiteY76" fmla="*/ 31513 h 142950"/>
                    <a:gd name="connsiteX77" fmla="*/ 41411 w 416366"/>
                    <a:gd name="connsiteY77" fmla="*/ 28761 h 142950"/>
                    <a:gd name="connsiteX78" fmla="*/ 47615 w 416366"/>
                    <a:gd name="connsiteY78" fmla="*/ 26002 h 142950"/>
                    <a:gd name="connsiteX79" fmla="*/ 54168 w 416366"/>
                    <a:gd name="connsiteY79" fmla="*/ 23423 h 142950"/>
                    <a:gd name="connsiteX80" fmla="*/ 61005 w 416366"/>
                    <a:gd name="connsiteY80" fmla="*/ 20937 h 142950"/>
                    <a:gd name="connsiteX81" fmla="*/ 68223 w 416366"/>
                    <a:gd name="connsiteY81" fmla="*/ 18630 h 142950"/>
                    <a:gd name="connsiteX82" fmla="*/ 75788 w 416366"/>
                    <a:gd name="connsiteY82" fmla="*/ 16283 h 142950"/>
                    <a:gd name="connsiteX83" fmla="*/ 83671 w 416366"/>
                    <a:gd name="connsiteY83" fmla="*/ 14201 h 142950"/>
                    <a:gd name="connsiteX84" fmla="*/ 91806 w 416366"/>
                    <a:gd name="connsiteY84" fmla="*/ 12256 h 142950"/>
                    <a:gd name="connsiteX85" fmla="*/ 100290 w 416366"/>
                    <a:gd name="connsiteY85" fmla="*/ 10357 h 142950"/>
                    <a:gd name="connsiteX86" fmla="*/ 109026 w 416366"/>
                    <a:gd name="connsiteY86" fmla="*/ 8640 h 142950"/>
                    <a:gd name="connsiteX87" fmla="*/ 118048 w 416366"/>
                    <a:gd name="connsiteY87" fmla="*/ 7013 h 142950"/>
                    <a:gd name="connsiteX88" fmla="*/ 127229 w 416366"/>
                    <a:gd name="connsiteY88" fmla="*/ 5656 h 142950"/>
                    <a:gd name="connsiteX89" fmla="*/ 136725 w 416366"/>
                    <a:gd name="connsiteY89" fmla="*/ 4343 h 142950"/>
                    <a:gd name="connsiteX90" fmla="*/ 146348 w 416366"/>
                    <a:gd name="connsiteY90" fmla="*/ 3169 h 142950"/>
                    <a:gd name="connsiteX91" fmla="*/ 156225 w 416366"/>
                    <a:gd name="connsiteY91" fmla="*/ 2265 h 142950"/>
                    <a:gd name="connsiteX92" fmla="*/ 166292 w 416366"/>
                    <a:gd name="connsiteY92" fmla="*/ 1452 h 142950"/>
                    <a:gd name="connsiteX93" fmla="*/ 176580 w 416366"/>
                    <a:gd name="connsiteY93" fmla="*/ 816 h 142950"/>
                    <a:gd name="connsiteX94" fmla="*/ 186931 w 416366"/>
                    <a:gd name="connsiteY94" fmla="*/ 367 h 142950"/>
                    <a:gd name="connsiteX95" fmla="*/ 197568 w 416366"/>
                    <a:gd name="connsiteY95" fmla="*/ 142 h 142950"/>
                    <a:gd name="connsiteX96" fmla="*/ 208235 w 416366"/>
                    <a:gd name="connsiteY96" fmla="*/ 3 h 142950"/>
                    <a:gd name="connsiteX97" fmla="*/ 218967 w 416366"/>
                    <a:gd name="connsiteY97" fmla="*/ 142 h 142950"/>
                    <a:gd name="connsiteX98" fmla="*/ 229540 w 416366"/>
                    <a:gd name="connsiteY98" fmla="*/ 367 h 142950"/>
                    <a:gd name="connsiteX99" fmla="*/ 239891 w 416366"/>
                    <a:gd name="connsiteY99" fmla="*/ 816 h 142950"/>
                    <a:gd name="connsiteX100" fmla="*/ 250211 w 416366"/>
                    <a:gd name="connsiteY100" fmla="*/ 1452 h 142950"/>
                    <a:gd name="connsiteX101" fmla="*/ 260246 w 416366"/>
                    <a:gd name="connsiteY101" fmla="*/ 2265 h 142950"/>
                    <a:gd name="connsiteX102" fmla="*/ 270122 w 416366"/>
                    <a:gd name="connsiteY102" fmla="*/ 3169 h 142950"/>
                    <a:gd name="connsiteX103" fmla="*/ 279841 w 416366"/>
                    <a:gd name="connsiteY103" fmla="*/ 4343 h 142950"/>
                    <a:gd name="connsiteX104" fmla="*/ 289242 w 416366"/>
                    <a:gd name="connsiteY104" fmla="*/ 5656 h 142950"/>
                    <a:gd name="connsiteX105" fmla="*/ 298517 w 416366"/>
                    <a:gd name="connsiteY105" fmla="*/ 7013 h 142950"/>
                    <a:gd name="connsiteX106" fmla="*/ 307444 w 416366"/>
                    <a:gd name="connsiteY106" fmla="*/ 8640 h 142950"/>
                    <a:gd name="connsiteX107" fmla="*/ 316213 w 416366"/>
                    <a:gd name="connsiteY107" fmla="*/ 10357 h 142950"/>
                    <a:gd name="connsiteX108" fmla="*/ 324728 w 416366"/>
                    <a:gd name="connsiteY108" fmla="*/ 12256 h 142950"/>
                    <a:gd name="connsiteX109" fmla="*/ 332769 w 416366"/>
                    <a:gd name="connsiteY109" fmla="*/ 14201 h 142950"/>
                    <a:gd name="connsiteX110" fmla="*/ 340683 w 416366"/>
                    <a:gd name="connsiteY110" fmla="*/ 16283 h 142950"/>
                    <a:gd name="connsiteX111" fmla="*/ 348185 w 416366"/>
                    <a:gd name="connsiteY111" fmla="*/ 18630 h 142950"/>
                    <a:gd name="connsiteX112" fmla="*/ 355371 w 416366"/>
                    <a:gd name="connsiteY112" fmla="*/ 20937 h 142950"/>
                    <a:gd name="connsiteX113" fmla="*/ 362271 w 416366"/>
                    <a:gd name="connsiteY113" fmla="*/ 23423 h 142950"/>
                    <a:gd name="connsiteX114" fmla="*/ 368824 w 416366"/>
                    <a:gd name="connsiteY114" fmla="*/ 26002 h 142950"/>
                    <a:gd name="connsiteX115" fmla="*/ 375061 w 416366"/>
                    <a:gd name="connsiteY115" fmla="*/ 28761 h 142950"/>
                    <a:gd name="connsiteX116" fmla="*/ 380790 w 416366"/>
                    <a:gd name="connsiteY116" fmla="*/ 31513 h 142950"/>
                    <a:gd name="connsiteX117" fmla="*/ 386235 w 416366"/>
                    <a:gd name="connsiteY117" fmla="*/ 34408 h 142950"/>
                    <a:gd name="connsiteX118" fmla="*/ 391300 w 416366"/>
                    <a:gd name="connsiteY118" fmla="*/ 37439 h 142950"/>
                    <a:gd name="connsiteX119" fmla="*/ 395921 w 416366"/>
                    <a:gd name="connsiteY119" fmla="*/ 40514 h 142950"/>
                    <a:gd name="connsiteX120" fmla="*/ 399974 w 416366"/>
                    <a:gd name="connsiteY120" fmla="*/ 43677 h 142950"/>
                    <a:gd name="connsiteX121" fmla="*/ 403772 w 416366"/>
                    <a:gd name="connsiteY121" fmla="*/ 46930 h 142950"/>
                    <a:gd name="connsiteX122" fmla="*/ 407096 w 416366"/>
                    <a:gd name="connsiteY122" fmla="*/ 50232 h 142950"/>
                    <a:gd name="connsiteX123" fmla="*/ 409819 w 416366"/>
                    <a:gd name="connsiteY123" fmla="*/ 53624 h 142950"/>
                    <a:gd name="connsiteX124" fmla="*/ 412193 w 416366"/>
                    <a:gd name="connsiteY124" fmla="*/ 57101 h 142950"/>
                    <a:gd name="connsiteX125" fmla="*/ 413997 w 416366"/>
                    <a:gd name="connsiteY125" fmla="*/ 60584 h 142950"/>
                    <a:gd name="connsiteX126" fmla="*/ 415263 w 416366"/>
                    <a:gd name="connsiteY126" fmla="*/ 64200 h 142950"/>
                    <a:gd name="connsiteX127" fmla="*/ 416181 w 416366"/>
                    <a:gd name="connsiteY127" fmla="*/ 67819 h 142950"/>
                    <a:gd name="connsiteX128" fmla="*/ 416371 w 416366"/>
                    <a:gd name="connsiteY128" fmla="*/ 71524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50">
                      <a:moveTo>
                        <a:pt x="416371" y="71524"/>
                      </a:moveTo>
                      <a:lnTo>
                        <a:pt x="416181" y="75143"/>
                      </a:lnTo>
                      <a:lnTo>
                        <a:pt x="415263" y="78848"/>
                      </a:lnTo>
                      <a:lnTo>
                        <a:pt x="413997" y="82376"/>
                      </a:lnTo>
                      <a:lnTo>
                        <a:pt x="412193" y="85859"/>
                      </a:lnTo>
                      <a:lnTo>
                        <a:pt x="409819" y="89335"/>
                      </a:lnTo>
                      <a:lnTo>
                        <a:pt x="407096" y="92727"/>
                      </a:lnTo>
                      <a:lnTo>
                        <a:pt x="403772" y="96074"/>
                      </a:lnTo>
                      <a:lnTo>
                        <a:pt x="399974" y="99326"/>
                      </a:lnTo>
                      <a:lnTo>
                        <a:pt x="395921" y="102446"/>
                      </a:lnTo>
                      <a:lnTo>
                        <a:pt x="391300" y="105568"/>
                      </a:lnTo>
                      <a:lnTo>
                        <a:pt x="386235" y="108552"/>
                      </a:lnTo>
                      <a:lnTo>
                        <a:pt x="380790" y="111447"/>
                      </a:lnTo>
                      <a:lnTo>
                        <a:pt x="375061" y="114250"/>
                      </a:lnTo>
                      <a:lnTo>
                        <a:pt x="368824" y="116958"/>
                      </a:lnTo>
                      <a:lnTo>
                        <a:pt x="362271" y="119536"/>
                      </a:lnTo>
                      <a:lnTo>
                        <a:pt x="355371" y="122023"/>
                      </a:lnTo>
                      <a:lnTo>
                        <a:pt x="348185" y="124418"/>
                      </a:lnTo>
                      <a:lnTo>
                        <a:pt x="340683" y="126632"/>
                      </a:lnTo>
                      <a:lnTo>
                        <a:pt x="332769" y="128758"/>
                      </a:lnTo>
                      <a:lnTo>
                        <a:pt x="324728" y="130792"/>
                      </a:lnTo>
                      <a:lnTo>
                        <a:pt x="316213" y="132650"/>
                      </a:lnTo>
                      <a:lnTo>
                        <a:pt x="307444" y="134320"/>
                      </a:lnTo>
                      <a:lnTo>
                        <a:pt x="298517" y="135902"/>
                      </a:lnTo>
                      <a:lnTo>
                        <a:pt x="289242" y="137392"/>
                      </a:lnTo>
                      <a:lnTo>
                        <a:pt x="279841" y="138616"/>
                      </a:lnTo>
                      <a:lnTo>
                        <a:pt x="270122" y="139742"/>
                      </a:lnTo>
                      <a:lnTo>
                        <a:pt x="260246" y="140695"/>
                      </a:lnTo>
                      <a:lnTo>
                        <a:pt x="250211" y="141508"/>
                      </a:lnTo>
                      <a:lnTo>
                        <a:pt x="239891" y="142141"/>
                      </a:lnTo>
                      <a:lnTo>
                        <a:pt x="229540" y="142593"/>
                      </a:lnTo>
                      <a:lnTo>
                        <a:pt x="218967" y="142865"/>
                      </a:lnTo>
                      <a:lnTo>
                        <a:pt x="208235" y="142954"/>
                      </a:lnTo>
                      <a:lnTo>
                        <a:pt x="197568" y="142865"/>
                      </a:lnTo>
                      <a:lnTo>
                        <a:pt x="186931" y="142593"/>
                      </a:lnTo>
                      <a:lnTo>
                        <a:pt x="176580" y="142141"/>
                      </a:lnTo>
                      <a:lnTo>
                        <a:pt x="166292" y="141508"/>
                      </a:lnTo>
                      <a:lnTo>
                        <a:pt x="156225" y="140695"/>
                      </a:lnTo>
                      <a:lnTo>
                        <a:pt x="146348" y="139742"/>
                      </a:lnTo>
                      <a:lnTo>
                        <a:pt x="136725" y="138616"/>
                      </a:lnTo>
                      <a:lnTo>
                        <a:pt x="127229" y="137392"/>
                      </a:lnTo>
                      <a:lnTo>
                        <a:pt x="118048" y="135902"/>
                      </a:lnTo>
                      <a:lnTo>
                        <a:pt x="109026" y="134320"/>
                      </a:lnTo>
                      <a:lnTo>
                        <a:pt x="100290" y="132650"/>
                      </a:lnTo>
                      <a:lnTo>
                        <a:pt x="91806" y="130792"/>
                      </a:lnTo>
                      <a:lnTo>
                        <a:pt x="83671" y="128758"/>
                      </a:lnTo>
                      <a:lnTo>
                        <a:pt x="75788" y="126632"/>
                      </a:lnTo>
                      <a:lnTo>
                        <a:pt x="68223" y="124418"/>
                      </a:lnTo>
                      <a:lnTo>
                        <a:pt x="61005" y="122023"/>
                      </a:lnTo>
                      <a:lnTo>
                        <a:pt x="54168" y="119536"/>
                      </a:lnTo>
                      <a:lnTo>
                        <a:pt x="47615" y="116958"/>
                      </a:lnTo>
                      <a:lnTo>
                        <a:pt x="41411" y="114250"/>
                      </a:lnTo>
                      <a:lnTo>
                        <a:pt x="35554" y="111447"/>
                      </a:lnTo>
                      <a:lnTo>
                        <a:pt x="30172" y="108552"/>
                      </a:lnTo>
                      <a:lnTo>
                        <a:pt x="25108" y="105568"/>
                      </a:lnTo>
                      <a:lnTo>
                        <a:pt x="20518" y="102446"/>
                      </a:lnTo>
                      <a:lnTo>
                        <a:pt x="16402" y="99326"/>
                      </a:lnTo>
                      <a:lnTo>
                        <a:pt x="12635" y="96074"/>
                      </a:lnTo>
                      <a:lnTo>
                        <a:pt x="9343" y="92727"/>
                      </a:lnTo>
                      <a:lnTo>
                        <a:pt x="6621" y="89335"/>
                      </a:lnTo>
                      <a:lnTo>
                        <a:pt x="4215" y="85859"/>
                      </a:lnTo>
                      <a:lnTo>
                        <a:pt x="2410" y="82376"/>
                      </a:lnTo>
                      <a:lnTo>
                        <a:pt x="1113" y="78848"/>
                      </a:lnTo>
                      <a:lnTo>
                        <a:pt x="226" y="75143"/>
                      </a:lnTo>
                      <a:lnTo>
                        <a:pt x="5" y="71524"/>
                      </a:lnTo>
                      <a:lnTo>
                        <a:pt x="226" y="67819"/>
                      </a:lnTo>
                      <a:lnTo>
                        <a:pt x="1113" y="64200"/>
                      </a:lnTo>
                      <a:lnTo>
                        <a:pt x="2410" y="60584"/>
                      </a:lnTo>
                      <a:lnTo>
                        <a:pt x="4215" y="57101"/>
                      </a:lnTo>
                      <a:lnTo>
                        <a:pt x="6621" y="53624"/>
                      </a:lnTo>
                      <a:lnTo>
                        <a:pt x="9343" y="50232"/>
                      </a:lnTo>
                      <a:lnTo>
                        <a:pt x="12635" y="46930"/>
                      </a:lnTo>
                      <a:lnTo>
                        <a:pt x="16402" y="43677"/>
                      </a:lnTo>
                      <a:lnTo>
                        <a:pt x="20518" y="40514"/>
                      </a:lnTo>
                      <a:lnTo>
                        <a:pt x="25108" y="37439"/>
                      </a:lnTo>
                      <a:lnTo>
                        <a:pt x="30172" y="34408"/>
                      </a:lnTo>
                      <a:lnTo>
                        <a:pt x="35554" y="31513"/>
                      </a:lnTo>
                      <a:lnTo>
                        <a:pt x="41411" y="28761"/>
                      </a:lnTo>
                      <a:lnTo>
                        <a:pt x="47615" y="26002"/>
                      </a:lnTo>
                      <a:lnTo>
                        <a:pt x="54168" y="23423"/>
                      </a:lnTo>
                      <a:lnTo>
                        <a:pt x="61005" y="20937"/>
                      </a:lnTo>
                      <a:lnTo>
                        <a:pt x="68223" y="18630"/>
                      </a:lnTo>
                      <a:lnTo>
                        <a:pt x="75788" y="16283"/>
                      </a:lnTo>
                      <a:lnTo>
                        <a:pt x="83671" y="14201"/>
                      </a:lnTo>
                      <a:lnTo>
                        <a:pt x="91806" y="12256"/>
                      </a:lnTo>
                      <a:lnTo>
                        <a:pt x="100290" y="10357"/>
                      </a:lnTo>
                      <a:lnTo>
                        <a:pt x="109026" y="8640"/>
                      </a:lnTo>
                      <a:lnTo>
                        <a:pt x="118048" y="7013"/>
                      </a:lnTo>
                      <a:lnTo>
                        <a:pt x="127229" y="5656"/>
                      </a:lnTo>
                      <a:lnTo>
                        <a:pt x="136725" y="4343"/>
                      </a:lnTo>
                      <a:lnTo>
                        <a:pt x="146348" y="3169"/>
                      </a:lnTo>
                      <a:lnTo>
                        <a:pt x="156225" y="2265"/>
                      </a:lnTo>
                      <a:lnTo>
                        <a:pt x="166292" y="1452"/>
                      </a:lnTo>
                      <a:lnTo>
                        <a:pt x="176580" y="816"/>
                      </a:lnTo>
                      <a:lnTo>
                        <a:pt x="186931" y="367"/>
                      </a:lnTo>
                      <a:lnTo>
                        <a:pt x="197568" y="142"/>
                      </a:lnTo>
                      <a:lnTo>
                        <a:pt x="208235" y="3"/>
                      </a:lnTo>
                      <a:lnTo>
                        <a:pt x="218967" y="142"/>
                      </a:lnTo>
                      <a:lnTo>
                        <a:pt x="229540" y="367"/>
                      </a:lnTo>
                      <a:lnTo>
                        <a:pt x="239891" y="816"/>
                      </a:lnTo>
                      <a:lnTo>
                        <a:pt x="250211" y="1452"/>
                      </a:lnTo>
                      <a:lnTo>
                        <a:pt x="260246" y="2265"/>
                      </a:lnTo>
                      <a:lnTo>
                        <a:pt x="270122" y="3169"/>
                      </a:lnTo>
                      <a:lnTo>
                        <a:pt x="279841" y="4343"/>
                      </a:lnTo>
                      <a:lnTo>
                        <a:pt x="289242" y="5656"/>
                      </a:lnTo>
                      <a:lnTo>
                        <a:pt x="298517" y="7013"/>
                      </a:lnTo>
                      <a:lnTo>
                        <a:pt x="307444" y="8640"/>
                      </a:lnTo>
                      <a:lnTo>
                        <a:pt x="316213" y="10357"/>
                      </a:lnTo>
                      <a:lnTo>
                        <a:pt x="324728" y="12256"/>
                      </a:lnTo>
                      <a:lnTo>
                        <a:pt x="332769" y="14201"/>
                      </a:lnTo>
                      <a:lnTo>
                        <a:pt x="340683" y="16283"/>
                      </a:lnTo>
                      <a:lnTo>
                        <a:pt x="348185" y="18630"/>
                      </a:lnTo>
                      <a:lnTo>
                        <a:pt x="355371" y="20937"/>
                      </a:lnTo>
                      <a:lnTo>
                        <a:pt x="362271" y="23423"/>
                      </a:lnTo>
                      <a:lnTo>
                        <a:pt x="368824" y="26002"/>
                      </a:lnTo>
                      <a:lnTo>
                        <a:pt x="375061" y="28761"/>
                      </a:lnTo>
                      <a:lnTo>
                        <a:pt x="380790" y="31513"/>
                      </a:lnTo>
                      <a:lnTo>
                        <a:pt x="386235" y="34408"/>
                      </a:lnTo>
                      <a:lnTo>
                        <a:pt x="391300" y="37439"/>
                      </a:lnTo>
                      <a:lnTo>
                        <a:pt x="395921" y="40514"/>
                      </a:lnTo>
                      <a:lnTo>
                        <a:pt x="399974" y="43677"/>
                      </a:lnTo>
                      <a:lnTo>
                        <a:pt x="403772" y="46930"/>
                      </a:lnTo>
                      <a:lnTo>
                        <a:pt x="407096" y="50232"/>
                      </a:lnTo>
                      <a:lnTo>
                        <a:pt x="409819" y="53624"/>
                      </a:lnTo>
                      <a:lnTo>
                        <a:pt x="412193" y="57101"/>
                      </a:lnTo>
                      <a:lnTo>
                        <a:pt x="413997" y="60584"/>
                      </a:lnTo>
                      <a:lnTo>
                        <a:pt x="415263" y="64200"/>
                      </a:lnTo>
                      <a:lnTo>
                        <a:pt x="416181" y="67819"/>
                      </a:lnTo>
                      <a:lnTo>
                        <a:pt x="416371" y="71524"/>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1" name="任意形状 108">
                  <a:extLst>
                    <a:ext uri="{FF2B5EF4-FFF2-40B4-BE49-F238E27FC236}">
                      <a16:creationId xmlns:a16="http://schemas.microsoft.com/office/drawing/2014/main" id="{5E0805CD-B451-188F-3DA2-D9E82EB9021B}"/>
                    </a:ext>
                  </a:extLst>
                </p:cNvPr>
                <p:cNvSpPr/>
                <p:nvPr/>
              </p:nvSpPr>
              <p:spPr>
                <a:xfrm>
                  <a:off x="7827866" y="822477"/>
                  <a:ext cx="210699" cy="72742"/>
                </a:xfrm>
                <a:custGeom>
                  <a:avLst/>
                  <a:gdLst>
                    <a:gd name="connsiteX0" fmla="*/ 1271 w 210699"/>
                    <a:gd name="connsiteY0" fmla="*/ 72745 h 72742"/>
                    <a:gd name="connsiteX1" fmla="*/ 6652 w 210699"/>
                    <a:gd name="connsiteY1" fmla="*/ 72745 h 72742"/>
                    <a:gd name="connsiteX2" fmla="*/ 12034 w 210699"/>
                    <a:gd name="connsiteY2" fmla="*/ 72651 h 72742"/>
                    <a:gd name="connsiteX3" fmla="*/ 17384 w 210699"/>
                    <a:gd name="connsiteY3" fmla="*/ 72514 h 72742"/>
                    <a:gd name="connsiteX4" fmla="*/ 22575 w 210699"/>
                    <a:gd name="connsiteY4" fmla="*/ 72378 h 72742"/>
                    <a:gd name="connsiteX5" fmla="*/ 27862 w 210699"/>
                    <a:gd name="connsiteY5" fmla="*/ 72154 h 72742"/>
                    <a:gd name="connsiteX6" fmla="*/ 33022 w 210699"/>
                    <a:gd name="connsiteY6" fmla="*/ 71882 h 72742"/>
                    <a:gd name="connsiteX7" fmla="*/ 38182 w 210699"/>
                    <a:gd name="connsiteY7" fmla="*/ 71565 h 72742"/>
                    <a:gd name="connsiteX8" fmla="*/ 43342 w 210699"/>
                    <a:gd name="connsiteY8" fmla="*/ 71297 h 72742"/>
                    <a:gd name="connsiteX9" fmla="*/ 48375 w 210699"/>
                    <a:gd name="connsiteY9" fmla="*/ 70933 h 72742"/>
                    <a:gd name="connsiteX10" fmla="*/ 53440 w 210699"/>
                    <a:gd name="connsiteY10" fmla="*/ 70480 h 72742"/>
                    <a:gd name="connsiteX11" fmla="*/ 58346 w 210699"/>
                    <a:gd name="connsiteY11" fmla="*/ 69983 h 72742"/>
                    <a:gd name="connsiteX12" fmla="*/ 63348 w 210699"/>
                    <a:gd name="connsiteY12" fmla="*/ 69487 h 72742"/>
                    <a:gd name="connsiteX13" fmla="*/ 68128 w 210699"/>
                    <a:gd name="connsiteY13" fmla="*/ 68943 h 72742"/>
                    <a:gd name="connsiteX14" fmla="*/ 73003 w 210699"/>
                    <a:gd name="connsiteY14" fmla="*/ 68402 h 72742"/>
                    <a:gd name="connsiteX15" fmla="*/ 77720 w 210699"/>
                    <a:gd name="connsiteY15" fmla="*/ 67725 h 72742"/>
                    <a:gd name="connsiteX16" fmla="*/ 82563 w 210699"/>
                    <a:gd name="connsiteY16" fmla="*/ 67092 h 72742"/>
                    <a:gd name="connsiteX17" fmla="*/ 87185 w 210699"/>
                    <a:gd name="connsiteY17" fmla="*/ 66412 h 72742"/>
                    <a:gd name="connsiteX18" fmla="*/ 91743 w 210699"/>
                    <a:gd name="connsiteY18" fmla="*/ 65646 h 72742"/>
                    <a:gd name="connsiteX19" fmla="*/ 96270 w 210699"/>
                    <a:gd name="connsiteY19" fmla="*/ 64922 h 72742"/>
                    <a:gd name="connsiteX20" fmla="*/ 100796 w 210699"/>
                    <a:gd name="connsiteY20" fmla="*/ 64109 h 72742"/>
                    <a:gd name="connsiteX21" fmla="*/ 105165 w 210699"/>
                    <a:gd name="connsiteY21" fmla="*/ 63251 h 72742"/>
                    <a:gd name="connsiteX22" fmla="*/ 109470 w 210699"/>
                    <a:gd name="connsiteY22" fmla="*/ 62388 h 72742"/>
                    <a:gd name="connsiteX23" fmla="*/ 113775 w 210699"/>
                    <a:gd name="connsiteY23" fmla="*/ 61438 h 72742"/>
                    <a:gd name="connsiteX24" fmla="*/ 117986 w 210699"/>
                    <a:gd name="connsiteY24" fmla="*/ 60493 h 72742"/>
                    <a:gd name="connsiteX25" fmla="*/ 122132 w 210699"/>
                    <a:gd name="connsiteY25" fmla="*/ 59448 h 72742"/>
                    <a:gd name="connsiteX26" fmla="*/ 126216 w 210699"/>
                    <a:gd name="connsiteY26" fmla="*/ 58455 h 72742"/>
                    <a:gd name="connsiteX27" fmla="*/ 130141 w 210699"/>
                    <a:gd name="connsiteY27" fmla="*/ 57462 h 72742"/>
                    <a:gd name="connsiteX28" fmla="*/ 134035 w 210699"/>
                    <a:gd name="connsiteY28" fmla="*/ 56376 h 72742"/>
                    <a:gd name="connsiteX29" fmla="*/ 135934 w 210699"/>
                    <a:gd name="connsiteY29" fmla="*/ 55788 h 72742"/>
                    <a:gd name="connsiteX30" fmla="*/ 137834 w 210699"/>
                    <a:gd name="connsiteY30" fmla="*/ 55291 h 72742"/>
                    <a:gd name="connsiteX31" fmla="*/ 139828 w 210699"/>
                    <a:gd name="connsiteY31" fmla="*/ 54703 h 72742"/>
                    <a:gd name="connsiteX32" fmla="*/ 141632 w 210699"/>
                    <a:gd name="connsiteY32" fmla="*/ 54114 h 72742"/>
                    <a:gd name="connsiteX33" fmla="*/ 143405 w 210699"/>
                    <a:gd name="connsiteY33" fmla="*/ 53526 h 72742"/>
                    <a:gd name="connsiteX34" fmla="*/ 145241 w 210699"/>
                    <a:gd name="connsiteY34" fmla="*/ 52893 h 72742"/>
                    <a:gd name="connsiteX35" fmla="*/ 147109 w 210699"/>
                    <a:gd name="connsiteY35" fmla="*/ 52308 h 72742"/>
                    <a:gd name="connsiteX36" fmla="*/ 148818 w 210699"/>
                    <a:gd name="connsiteY36" fmla="*/ 51720 h 72742"/>
                    <a:gd name="connsiteX37" fmla="*/ 150591 w 210699"/>
                    <a:gd name="connsiteY37" fmla="*/ 51087 h 72742"/>
                    <a:gd name="connsiteX38" fmla="*/ 152300 w 210699"/>
                    <a:gd name="connsiteY38" fmla="*/ 50498 h 72742"/>
                    <a:gd name="connsiteX39" fmla="*/ 154073 w 210699"/>
                    <a:gd name="connsiteY39" fmla="*/ 49821 h 72742"/>
                    <a:gd name="connsiteX40" fmla="*/ 155719 w 210699"/>
                    <a:gd name="connsiteY40" fmla="*/ 49277 h 72742"/>
                    <a:gd name="connsiteX41" fmla="*/ 157460 w 210699"/>
                    <a:gd name="connsiteY41" fmla="*/ 48603 h 72742"/>
                    <a:gd name="connsiteX42" fmla="*/ 159106 w 210699"/>
                    <a:gd name="connsiteY42" fmla="*/ 47971 h 72742"/>
                    <a:gd name="connsiteX43" fmla="*/ 160721 w 210699"/>
                    <a:gd name="connsiteY43" fmla="*/ 47290 h 72742"/>
                    <a:gd name="connsiteX44" fmla="*/ 162399 w 210699"/>
                    <a:gd name="connsiteY44" fmla="*/ 46569 h 72742"/>
                    <a:gd name="connsiteX45" fmla="*/ 163981 w 210699"/>
                    <a:gd name="connsiteY45" fmla="*/ 45933 h 72742"/>
                    <a:gd name="connsiteX46" fmla="*/ 165469 w 210699"/>
                    <a:gd name="connsiteY46" fmla="*/ 45256 h 72742"/>
                    <a:gd name="connsiteX47" fmla="*/ 167052 w 210699"/>
                    <a:gd name="connsiteY47" fmla="*/ 44532 h 72742"/>
                    <a:gd name="connsiteX48" fmla="*/ 168603 w 210699"/>
                    <a:gd name="connsiteY48" fmla="*/ 43899 h 72742"/>
                    <a:gd name="connsiteX49" fmla="*/ 170122 w 210699"/>
                    <a:gd name="connsiteY49" fmla="*/ 43175 h 72742"/>
                    <a:gd name="connsiteX50" fmla="*/ 171547 w 210699"/>
                    <a:gd name="connsiteY50" fmla="*/ 42497 h 72742"/>
                    <a:gd name="connsiteX51" fmla="*/ 173035 w 210699"/>
                    <a:gd name="connsiteY51" fmla="*/ 41773 h 72742"/>
                    <a:gd name="connsiteX52" fmla="*/ 174396 w 210699"/>
                    <a:gd name="connsiteY52" fmla="*/ 41052 h 72742"/>
                    <a:gd name="connsiteX53" fmla="*/ 175852 w 210699"/>
                    <a:gd name="connsiteY53" fmla="*/ 40327 h 72742"/>
                    <a:gd name="connsiteX54" fmla="*/ 178638 w 210699"/>
                    <a:gd name="connsiteY54" fmla="*/ 38881 h 72742"/>
                    <a:gd name="connsiteX55" fmla="*/ 179935 w 210699"/>
                    <a:gd name="connsiteY55" fmla="*/ 38113 h 72742"/>
                    <a:gd name="connsiteX56" fmla="*/ 181170 w 210699"/>
                    <a:gd name="connsiteY56" fmla="*/ 37388 h 72742"/>
                    <a:gd name="connsiteX57" fmla="*/ 182500 w 210699"/>
                    <a:gd name="connsiteY57" fmla="*/ 36667 h 72742"/>
                    <a:gd name="connsiteX58" fmla="*/ 183734 w 210699"/>
                    <a:gd name="connsiteY58" fmla="*/ 35854 h 72742"/>
                    <a:gd name="connsiteX59" fmla="*/ 184969 w 210699"/>
                    <a:gd name="connsiteY59" fmla="*/ 35129 h 72742"/>
                    <a:gd name="connsiteX60" fmla="*/ 186204 w 210699"/>
                    <a:gd name="connsiteY60" fmla="*/ 34316 h 72742"/>
                    <a:gd name="connsiteX61" fmla="*/ 187311 w 210699"/>
                    <a:gd name="connsiteY61" fmla="*/ 33547 h 72742"/>
                    <a:gd name="connsiteX62" fmla="*/ 188451 w 210699"/>
                    <a:gd name="connsiteY62" fmla="*/ 32734 h 72742"/>
                    <a:gd name="connsiteX63" fmla="*/ 189622 w 210699"/>
                    <a:gd name="connsiteY63" fmla="*/ 32010 h 72742"/>
                    <a:gd name="connsiteX64" fmla="*/ 190730 w 210699"/>
                    <a:gd name="connsiteY64" fmla="*/ 31197 h 72742"/>
                    <a:gd name="connsiteX65" fmla="*/ 191838 w 210699"/>
                    <a:gd name="connsiteY65" fmla="*/ 30428 h 72742"/>
                    <a:gd name="connsiteX66" fmla="*/ 192851 w 210699"/>
                    <a:gd name="connsiteY66" fmla="*/ 29615 h 72742"/>
                    <a:gd name="connsiteX67" fmla="*/ 193927 w 210699"/>
                    <a:gd name="connsiteY67" fmla="*/ 28754 h 72742"/>
                    <a:gd name="connsiteX68" fmla="*/ 194845 w 210699"/>
                    <a:gd name="connsiteY68" fmla="*/ 27941 h 72742"/>
                    <a:gd name="connsiteX69" fmla="*/ 195827 w 210699"/>
                    <a:gd name="connsiteY69" fmla="*/ 27173 h 72742"/>
                    <a:gd name="connsiteX70" fmla="*/ 196808 w 210699"/>
                    <a:gd name="connsiteY70" fmla="*/ 26268 h 72742"/>
                    <a:gd name="connsiteX71" fmla="*/ 197631 w 210699"/>
                    <a:gd name="connsiteY71" fmla="*/ 25499 h 72742"/>
                    <a:gd name="connsiteX72" fmla="*/ 198549 w 210699"/>
                    <a:gd name="connsiteY72" fmla="*/ 24642 h 72742"/>
                    <a:gd name="connsiteX73" fmla="*/ 199372 w 210699"/>
                    <a:gd name="connsiteY73" fmla="*/ 23740 h 72742"/>
                    <a:gd name="connsiteX74" fmla="*/ 200227 w 210699"/>
                    <a:gd name="connsiteY74" fmla="*/ 22968 h 72742"/>
                    <a:gd name="connsiteX75" fmla="*/ 201018 w 210699"/>
                    <a:gd name="connsiteY75" fmla="*/ 22108 h 72742"/>
                    <a:gd name="connsiteX76" fmla="*/ 201810 w 210699"/>
                    <a:gd name="connsiteY76" fmla="*/ 21206 h 72742"/>
                    <a:gd name="connsiteX77" fmla="*/ 202538 w 210699"/>
                    <a:gd name="connsiteY77" fmla="*/ 20345 h 72742"/>
                    <a:gd name="connsiteX78" fmla="*/ 203202 w 210699"/>
                    <a:gd name="connsiteY78" fmla="*/ 19488 h 72742"/>
                    <a:gd name="connsiteX79" fmla="*/ 203931 w 210699"/>
                    <a:gd name="connsiteY79" fmla="*/ 18631 h 72742"/>
                    <a:gd name="connsiteX80" fmla="*/ 204500 w 210699"/>
                    <a:gd name="connsiteY80" fmla="*/ 17723 h 72742"/>
                    <a:gd name="connsiteX81" fmla="*/ 205197 w 210699"/>
                    <a:gd name="connsiteY81" fmla="*/ 16821 h 72742"/>
                    <a:gd name="connsiteX82" fmla="*/ 205767 w 210699"/>
                    <a:gd name="connsiteY82" fmla="*/ 15916 h 72742"/>
                    <a:gd name="connsiteX83" fmla="*/ 206337 w 210699"/>
                    <a:gd name="connsiteY83" fmla="*/ 15059 h 72742"/>
                    <a:gd name="connsiteX84" fmla="*/ 206811 w 210699"/>
                    <a:gd name="connsiteY84" fmla="*/ 14107 h 72742"/>
                    <a:gd name="connsiteX85" fmla="*/ 207318 w 210699"/>
                    <a:gd name="connsiteY85" fmla="*/ 13249 h 72742"/>
                    <a:gd name="connsiteX86" fmla="*/ 207729 w 210699"/>
                    <a:gd name="connsiteY86" fmla="*/ 12300 h 72742"/>
                    <a:gd name="connsiteX87" fmla="*/ 208236 w 210699"/>
                    <a:gd name="connsiteY87" fmla="*/ 11351 h 72742"/>
                    <a:gd name="connsiteX88" fmla="*/ 208615 w 210699"/>
                    <a:gd name="connsiteY88" fmla="*/ 10399 h 72742"/>
                    <a:gd name="connsiteX89" fmla="*/ 208964 w 210699"/>
                    <a:gd name="connsiteY89" fmla="*/ 9497 h 72742"/>
                    <a:gd name="connsiteX90" fmla="*/ 209312 w 210699"/>
                    <a:gd name="connsiteY90" fmla="*/ 8592 h 72742"/>
                    <a:gd name="connsiteX91" fmla="*/ 209534 w 210699"/>
                    <a:gd name="connsiteY91" fmla="*/ 7691 h 72742"/>
                    <a:gd name="connsiteX92" fmla="*/ 209882 w 210699"/>
                    <a:gd name="connsiteY92" fmla="*/ 6738 h 72742"/>
                    <a:gd name="connsiteX93" fmla="*/ 210009 w 210699"/>
                    <a:gd name="connsiteY93" fmla="*/ 5701 h 72742"/>
                    <a:gd name="connsiteX94" fmla="*/ 210294 w 210699"/>
                    <a:gd name="connsiteY94" fmla="*/ 4752 h 72742"/>
                    <a:gd name="connsiteX95" fmla="*/ 210420 w 210699"/>
                    <a:gd name="connsiteY95" fmla="*/ 3844 h 72742"/>
                    <a:gd name="connsiteX96" fmla="*/ 210515 w 210699"/>
                    <a:gd name="connsiteY96" fmla="*/ 2898 h 72742"/>
                    <a:gd name="connsiteX97" fmla="*/ 210610 w 210699"/>
                    <a:gd name="connsiteY97" fmla="*/ 1857 h 72742"/>
                    <a:gd name="connsiteX98" fmla="*/ 210705 w 210699"/>
                    <a:gd name="connsiteY98" fmla="*/ 952 h 72742"/>
                    <a:gd name="connsiteX99" fmla="*/ 210705 w 210699"/>
                    <a:gd name="connsiteY99" fmla="*/ 3 h 72742"/>
                    <a:gd name="connsiteX100" fmla="*/ 208236 w 210699"/>
                    <a:gd name="connsiteY100" fmla="*/ 3 h 72742"/>
                    <a:gd name="connsiteX101" fmla="*/ 208141 w 210699"/>
                    <a:gd name="connsiteY101" fmla="*/ 860 h 72742"/>
                    <a:gd name="connsiteX102" fmla="*/ 208141 w 210699"/>
                    <a:gd name="connsiteY102" fmla="*/ 1721 h 72742"/>
                    <a:gd name="connsiteX103" fmla="*/ 208109 w 210699"/>
                    <a:gd name="connsiteY103" fmla="*/ 2581 h 72742"/>
                    <a:gd name="connsiteX104" fmla="*/ 207888 w 210699"/>
                    <a:gd name="connsiteY104" fmla="*/ 3486 h 72742"/>
                    <a:gd name="connsiteX105" fmla="*/ 207761 w 210699"/>
                    <a:gd name="connsiteY105" fmla="*/ 4343 h 72742"/>
                    <a:gd name="connsiteX106" fmla="*/ 207666 w 210699"/>
                    <a:gd name="connsiteY106" fmla="*/ 5201 h 72742"/>
                    <a:gd name="connsiteX107" fmla="*/ 207381 w 210699"/>
                    <a:gd name="connsiteY107" fmla="*/ 6061 h 72742"/>
                    <a:gd name="connsiteX108" fmla="*/ 207191 w 210699"/>
                    <a:gd name="connsiteY108" fmla="*/ 6966 h 72742"/>
                    <a:gd name="connsiteX109" fmla="*/ 206906 w 210699"/>
                    <a:gd name="connsiteY109" fmla="*/ 7735 h 72742"/>
                    <a:gd name="connsiteX110" fmla="*/ 206590 w 210699"/>
                    <a:gd name="connsiteY110" fmla="*/ 8592 h 72742"/>
                    <a:gd name="connsiteX111" fmla="*/ 206210 w 210699"/>
                    <a:gd name="connsiteY111" fmla="*/ 9497 h 72742"/>
                    <a:gd name="connsiteX112" fmla="*/ 205893 w 210699"/>
                    <a:gd name="connsiteY112" fmla="*/ 10355 h 72742"/>
                    <a:gd name="connsiteX113" fmla="*/ 205418 w 210699"/>
                    <a:gd name="connsiteY113" fmla="*/ 11215 h 72742"/>
                    <a:gd name="connsiteX114" fmla="*/ 205039 w 210699"/>
                    <a:gd name="connsiteY114" fmla="*/ 12031 h 72742"/>
                    <a:gd name="connsiteX115" fmla="*/ 204532 w 210699"/>
                    <a:gd name="connsiteY115" fmla="*/ 12889 h 72742"/>
                    <a:gd name="connsiteX116" fmla="*/ 204184 w 210699"/>
                    <a:gd name="connsiteY116" fmla="*/ 13702 h 72742"/>
                    <a:gd name="connsiteX117" fmla="*/ 203646 w 210699"/>
                    <a:gd name="connsiteY117" fmla="*/ 14562 h 72742"/>
                    <a:gd name="connsiteX118" fmla="*/ 203108 w 210699"/>
                    <a:gd name="connsiteY118" fmla="*/ 15419 h 72742"/>
                    <a:gd name="connsiteX119" fmla="*/ 202506 w 210699"/>
                    <a:gd name="connsiteY119" fmla="*/ 16233 h 72742"/>
                    <a:gd name="connsiteX120" fmla="*/ 201873 w 210699"/>
                    <a:gd name="connsiteY120" fmla="*/ 17001 h 72742"/>
                    <a:gd name="connsiteX121" fmla="*/ 201272 w 210699"/>
                    <a:gd name="connsiteY121" fmla="*/ 17909 h 72742"/>
                    <a:gd name="connsiteX122" fmla="*/ 200512 w 210699"/>
                    <a:gd name="connsiteY122" fmla="*/ 18767 h 72742"/>
                    <a:gd name="connsiteX123" fmla="*/ 199847 w 210699"/>
                    <a:gd name="connsiteY123" fmla="*/ 19535 h 72742"/>
                    <a:gd name="connsiteX124" fmla="*/ 199214 w 210699"/>
                    <a:gd name="connsiteY124" fmla="*/ 20348 h 72742"/>
                    <a:gd name="connsiteX125" fmla="*/ 198391 w 210699"/>
                    <a:gd name="connsiteY125" fmla="*/ 21162 h 72742"/>
                    <a:gd name="connsiteX126" fmla="*/ 197536 w 210699"/>
                    <a:gd name="connsiteY126" fmla="*/ 22019 h 72742"/>
                    <a:gd name="connsiteX127" fmla="*/ 196808 w 210699"/>
                    <a:gd name="connsiteY127" fmla="*/ 22832 h 72742"/>
                    <a:gd name="connsiteX128" fmla="*/ 195922 w 210699"/>
                    <a:gd name="connsiteY128" fmla="*/ 23601 h 72742"/>
                    <a:gd name="connsiteX129" fmla="*/ 195098 w 210699"/>
                    <a:gd name="connsiteY129" fmla="*/ 24414 h 72742"/>
                    <a:gd name="connsiteX130" fmla="*/ 194149 w 210699"/>
                    <a:gd name="connsiteY130" fmla="*/ 25186 h 72742"/>
                    <a:gd name="connsiteX131" fmla="*/ 193231 w 210699"/>
                    <a:gd name="connsiteY131" fmla="*/ 26002 h 72742"/>
                    <a:gd name="connsiteX132" fmla="*/ 192250 w 210699"/>
                    <a:gd name="connsiteY132" fmla="*/ 26815 h 72742"/>
                    <a:gd name="connsiteX133" fmla="*/ 191300 w 210699"/>
                    <a:gd name="connsiteY133" fmla="*/ 27584 h 72742"/>
                    <a:gd name="connsiteX134" fmla="*/ 190192 w 210699"/>
                    <a:gd name="connsiteY134" fmla="*/ 28397 h 72742"/>
                    <a:gd name="connsiteX135" fmla="*/ 189179 w 210699"/>
                    <a:gd name="connsiteY135" fmla="*/ 29118 h 72742"/>
                    <a:gd name="connsiteX136" fmla="*/ 188071 w 210699"/>
                    <a:gd name="connsiteY136" fmla="*/ 29931 h 72742"/>
                    <a:gd name="connsiteX137" fmla="*/ 187090 w 210699"/>
                    <a:gd name="connsiteY137" fmla="*/ 30700 h 72742"/>
                    <a:gd name="connsiteX138" fmla="*/ 186013 w 210699"/>
                    <a:gd name="connsiteY138" fmla="*/ 31425 h 72742"/>
                    <a:gd name="connsiteX139" fmla="*/ 184810 w 210699"/>
                    <a:gd name="connsiteY139" fmla="*/ 32238 h 72742"/>
                    <a:gd name="connsiteX140" fmla="*/ 183544 w 210699"/>
                    <a:gd name="connsiteY140" fmla="*/ 32962 h 72742"/>
                    <a:gd name="connsiteX141" fmla="*/ 182436 w 210699"/>
                    <a:gd name="connsiteY141" fmla="*/ 33775 h 72742"/>
                    <a:gd name="connsiteX142" fmla="*/ 181170 w 210699"/>
                    <a:gd name="connsiteY142" fmla="*/ 34497 h 72742"/>
                    <a:gd name="connsiteX143" fmla="*/ 179935 w 210699"/>
                    <a:gd name="connsiteY143" fmla="*/ 35221 h 72742"/>
                    <a:gd name="connsiteX144" fmla="*/ 178701 w 210699"/>
                    <a:gd name="connsiteY144" fmla="*/ 35946 h 72742"/>
                    <a:gd name="connsiteX145" fmla="*/ 176010 w 210699"/>
                    <a:gd name="connsiteY145" fmla="*/ 37391 h 72742"/>
                    <a:gd name="connsiteX146" fmla="*/ 174744 w 210699"/>
                    <a:gd name="connsiteY146" fmla="*/ 38113 h 72742"/>
                    <a:gd name="connsiteX147" fmla="*/ 173256 w 210699"/>
                    <a:gd name="connsiteY147" fmla="*/ 38837 h 72742"/>
                    <a:gd name="connsiteX148" fmla="*/ 171927 w 210699"/>
                    <a:gd name="connsiteY148" fmla="*/ 39470 h 72742"/>
                    <a:gd name="connsiteX149" fmla="*/ 170439 w 210699"/>
                    <a:gd name="connsiteY149" fmla="*/ 40194 h 72742"/>
                    <a:gd name="connsiteX150" fmla="*/ 169046 w 210699"/>
                    <a:gd name="connsiteY150" fmla="*/ 40916 h 72742"/>
                    <a:gd name="connsiteX151" fmla="*/ 167495 w 210699"/>
                    <a:gd name="connsiteY151" fmla="*/ 41596 h 72742"/>
                    <a:gd name="connsiteX152" fmla="*/ 166007 w 210699"/>
                    <a:gd name="connsiteY152" fmla="*/ 42229 h 72742"/>
                    <a:gd name="connsiteX153" fmla="*/ 164456 w 210699"/>
                    <a:gd name="connsiteY153" fmla="*/ 42953 h 72742"/>
                    <a:gd name="connsiteX154" fmla="*/ 162968 w 210699"/>
                    <a:gd name="connsiteY154" fmla="*/ 43630 h 72742"/>
                    <a:gd name="connsiteX155" fmla="*/ 161354 w 210699"/>
                    <a:gd name="connsiteY155" fmla="*/ 44263 h 72742"/>
                    <a:gd name="connsiteX156" fmla="*/ 159771 w 210699"/>
                    <a:gd name="connsiteY156" fmla="*/ 44892 h 72742"/>
                    <a:gd name="connsiteX157" fmla="*/ 158188 w 210699"/>
                    <a:gd name="connsiteY157" fmla="*/ 45573 h 72742"/>
                    <a:gd name="connsiteX158" fmla="*/ 156542 w 210699"/>
                    <a:gd name="connsiteY158" fmla="*/ 46205 h 72742"/>
                    <a:gd name="connsiteX159" fmla="*/ 154864 w 210699"/>
                    <a:gd name="connsiteY159" fmla="*/ 46882 h 72742"/>
                    <a:gd name="connsiteX160" fmla="*/ 153250 w 210699"/>
                    <a:gd name="connsiteY160" fmla="*/ 47426 h 72742"/>
                    <a:gd name="connsiteX161" fmla="*/ 151477 w 210699"/>
                    <a:gd name="connsiteY161" fmla="*/ 48104 h 72742"/>
                    <a:gd name="connsiteX162" fmla="*/ 149768 w 210699"/>
                    <a:gd name="connsiteY162" fmla="*/ 48692 h 72742"/>
                    <a:gd name="connsiteX163" fmla="*/ 147995 w 210699"/>
                    <a:gd name="connsiteY163" fmla="*/ 49328 h 72742"/>
                    <a:gd name="connsiteX164" fmla="*/ 146191 w 210699"/>
                    <a:gd name="connsiteY164" fmla="*/ 49910 h 72742"/>
                    <a:gd name="connsiteX165" fmla="*/ 144481 w 210699"/>
                    <a:gd name="connsiteY165" fmla="*/ 50498 h 72742"/>
                    <a:gd name="connsiteX166" fmla="*/ 142677 w 210699"/>
                    <a:gd name="connsiteY166" fmla="*/ 51087 h 72742"/>
                    <a:gd name="connsiteX167" fmla="*/ 140904 w 210699"/>
                    <a:gd name="connsiteY167" fmla="*/ 51631 h 72742"/>
                    <a:gd name="connsiteX168" fmla="*/ 138941 w 210699"/>
                    <a:gd name="connsiteY168" fmla="*/ 52216 h 72742"/>
                    <a:gd name="connsiteX169" fmla="*/ 137201 w 210699"/>
                    <a:gd name="connsiteY169" fmla="*/ 52805 h 72742"/>
                    <a:gd name="connsiteX170" fmla="*/ 135238 w 210699"/>
                    <a:gd name="connsiteY170" fmla="*/ 53393 h 72742"/>
                    <a:gd name="connsiteX171" fmla="*/ 133402 w 210699"/>
                    <a:gd name="connsiteY171" fmla="*/ 53893 h 72742"/>
                    <a:gd name="connsiteX172" fmla="*/ 129508 w 210699"/>
                    <a:gd name="connsiteY172" fmla="*/ 54975 h 72742"/>
                    <a:gd name="connsiteX173" fmla="*/ 125519 w 210699"/>
                    <a:gd name="connsiteY173" fmla="*/ 56016 h 72742"/>
                    <a:gd name="connsiteX174" fmla="*/ 121531 w 210699"/>
                    <a:gd name="connsiteY174" fmla="*/ 57009 h 72742"/>
                    <a:gd name="connsiteX175" fmla="*/ 117416 w 210699"/>
                    <a:gd name="connsiteY175" fmla="*/ 58003 h 72742"/>
                    <a:gd name="connsiteX176" fmla="*/ 113174 w 210699"/>
                    <a:gd name="connsiteY176" fmla="*/ 58955 h 72742"/>
                    <a:gd name="connsiteX177" fmla="*/ 108964 w 210699"/>
                    <a:gd name="connsiteY177" fmla="*/ 59860 h 72742"/>
                    <a:gd name="connsiteX178" fmla="*/ 104659 w 210699"/>
                    <a:gd name="connsiteY178" fmla="*/ 60717 h 72742"/>
                    <a:gd name="connsiteX179" fmla="*/ 100227 w 210699"/>
                    <a:gd name="connsiteY179" fmla="*/ 61574 h 72742"/>
                    <a:gd name="connsiteX180" fmla="*/ 95858 w 210699"/>
                    <a:gd name="connsiteY180" fmla="*/ 62388 h 72742"/>
                    <a:gd name="connsiteX181" fmla="*/ 91268 w 210699"/>
                    <a:gd name="connsiteY181" fmla="*/ 63156 h 72742"/>
                    <a:gd name="connsiteX182" fmla="*/ 86742 w 210699"/>
                    <a:gd name="connsiteY182" fmla="*/ 63881 h 72742"/>
                    <a:gd name="connsiteX183" fmla="*/ 82151 w 210699"/>
                    <a:gd name="connsiteY183" fmla="*/ 64605 h 72742"/>
                    <a:gd name="connsiteX184" fmla="*/ 77466 w 210699"/>
                    <a:gd name="connsiteY184" fmla="*/ 65282 h 72742"/>
                    <a:gd name="connsiteX185" fmla="*/ 72687 w 210699"/>
                    <a:gd name="connsiteY185" fmla="*/ 65871 h 72742"/>
                    <a:gd name="connsiteX186" fmla="*/ 67875 w 210699"/>
                    <a:gd name="connsiteY186" fmla="*/ 66415 h 72742"/>
                    <a:gd name="connsiteX187" fmla="*/ 63000 w 210699"/>
                    <a:gd name="connsiteY187" fmla="*/ 67003 h 72742"/>
                    <a:gd name="connsiteX188" fmla="*/ 58156 w 210699"/>
                    <a:gd name="connsiteY188" fmla="*/ 67452 h 72742"/>
                    <a:gd name="connsiteX189" fmla="*/ 53186 w 210699"/>
                    <a:gd name="connsiteY189" fmla="*/ 67952 h 72742"/>
                    <a:gd name="connsiteX190" fmla="*/ 48216 w 210699"/>
                    <a:gd name="connsiteY190" fmla="*/ 68310 h 72742"/>
                    <a:gd name="connsiteX191" fmla="*/ 43088 w 210699"/>
                    <a:gd name="connsiteY191" fmla="*/ 68766 h 72742"/>
                    <a:gd name="connsiteX192" fmla="*/ 38024 w 210699"/>
                    <a:gd name="connsiteY192" fmla="*/ 69126 h 72742"/>
                    <a:gd name="connsiteX193" fmla="*/ 32927 w 210699"/>
                    <a:gd name="connsiteY193" fmla="*/ 69395 h 72742"/>
                    <a:gd name="connsiteX194" fmla="*/ 27767 w 210699"/>
                    <a:gd name="connsiteY194" fmla="*/ 69620 h 72742"/>
                    <a:gd name="connsiteX195" fmla="*/ 22480 w 210699"/>
                    <a:gd name="connsiteY195" fmla="*/ 69848 h 72742"/>
                    <a:gd name="connsiteX196" fmla="*/ 17194 w 210699"/>
                    <a:gd name="connsiteY196" fmla="*/ 69983 h 72742"/>
                    <a:gd name="connsiteX197" fmla="*/ 11971 w 210699"/>
                    <a:gd name="connsiteY197" fmla="*/ 70120 h 72742"/>
                    <a:gd name="connsiteX198" fmla="*/ 6589 w 210699"/>
                    <a:gd name="connsiteY198" fmla="*/ 70120 h 72742"/>
                    <a:gd name="connsiteX199" fmla="*/ 1271 w 210699"/>
                    <a:gd name="connsiteY199" fmla="*/ 70208 h 72742"/>
                    <a:gd name="connsiteX200" fmla="*/ 955 w 210699"/>
                    <a:gd name="connsiteY200" fmla="*/ 70208 h 72742"/>
                    <a:gd name="connsiteX201" fmla="*/ 828 w 210699"/>
                    <a:gd name="connsiteY201" fmla="*/ 70252 h 72742"/>
                    <a:gd name="connsiteX202" fmla="*/ 733 w 210699"/>
                    <a:gd name="connsiteY202" fmla="*/ 70252 h 72742"/>
                    <a:gd name="connsiteX203" fmla="*/ 702 w 210699"/>
                    <a:gd name="connsiteY203" fmla="*/ 70341 h 72742"/>
                    <a:gd name="connsiteX204" fmla="*/ 511 w 210699"/>
                    <a:gd name="connsiteY204" fmla="*/ 70385 h 72742"/>
                    <a:gd name="connsiteX205" fmla="*/ 417 w 210699"/>
                    <a:gd name="connsiteY205" fmla="*/ 70474 h 72742"/>
                    <a:gd name="connsiteX206" fmla="*/ 321 w 210699"/>
                    <a:gd name="connsiteY206" fmla="*/ 70569 h 72742"/>
                    <a:gd name="connsiteX207" fmla="*/ 195 w 210699"/>
                    <a:gd name="connsiteY207" fmla="*/ 70794 h 72742"/>
                    <a:gd name="connsiteX208" fmla="*/ 100 w 210699"/>
                    <a:gd name="connsiteY208" fmla="*/ 70974 h 72742"/>
                    <a:gd name="connsiteX209" fmla="*/ 100 w 210699"/>
                    <a:gd name="connsiteY209" fmla="*/ 71198 h 72742"/>
                    <a:gd name="connsiteX210" fmla="*/ 5 w 210699"/>
                    <a:gd name="connsiteY210" fmla="*/ 71426 h 72742"/>
                    <a:gd name="connsiteX211" fmla="*/ 100 w 210699"/>
                    <a:gd name="connsiteY211" fmla="*/ 71695 h 72742"/>
                    <a:gd name="connsiteX212" fmla="*/ 100 w 210699"/>
                    <a:gd name="connsiteY212" fmla="*/ 71920 h 72742"/>
                    <a:gd name="connsiteX213" fmla="*/ 195 w 210699"/>
                    <a:gd name="connsiteY213" fmla="*/ 72147 h 72742"/>
                    <a:gd name="connsiteX214" fmla="*/ 321 w 210699"/>
                    <a:gd name="connsiteY214" fmla="*/ 72372 h 72742"/>
                    <a:gd name="connsiteX215" fmla="*/ 417 w 210699"/>
                    <a:gd name="connsiteY215" fmla="*/ 72416 h 72742"/>
                    <a:gd name="connsiteX216" fmla="*/ 511 w 210699"/>
                    <a:gd name="connsiteY216" fmla="*/ 72505 h 72742"/>
                    <a:gd name="connsiteX217" fmla="*/ 702 w 210699"/>
                    <a:gd name="connsiteY217" fmla="*/ 72594 h 72742"/>
                    <a:gd name="connsiteX218" fmla="*/ 733 w 210699"/>
                    <a:gd name="connsiteY218" fmla="*/ 72638 h 72742"/>
                    <a:gd name="connsiteX219" fmla="*/ 828 w 210699"/>
                    <a:gd name="connsiteY219" fmla="*/ 72638 h 72742"/>
                    <a:gd name="connsiteX220" fmla="*/ 955 w 210699"/>
                    <a:gd name="connsiteY220" fmla="*/ 72733 h 72742"/>
                    <a:gd name="connsiteX221" fmla="*/ 1271 w 210699"/>
                    <a:gd name="connsiteY221" fmla="*/ 72733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10699" h="72742">
                      <a:moveTo>
                        <a:pt x="1271" y="72745"/>
                      </a:moveTo>
                      <a:lnTo>
                        <a:pt x="6652" y="72745"/>
                      </a:lnTo>
                      <a:lnTo>
                        <a:pt x="12034" y="72651"/>
                      </a:lnTo>
                      <a:lnTo>
                        <a:pt x="17384" y="72514"/>
                      </a:lnTo>
                      <a:lnTo>
                        <a:pt x="22575" y="72378"/>
                      </a:lnTo>
                      <a:lnTo>
                        <a:pt x="27862" y="72154"/>
                      </a:lnTo>
                      <a:lnTo>
                        <a:pt x="33022" y="71882"/>
                      </a:lnTo>
                      <a:lnTo>
                        <a:pt x="38182" y="71565"/>
                      </a:lnTo>
                      <a:lnTo>
                        <a:pt x="43342" y="71297"/>
                      </a:lnTo>
                      <a:lnTo>
                        <a:pt x="48375" y="70933"/>
                      </a:lnTo>
                      <a:lnTo>
                        <a:pt x="53440" y="70480"/>
                      </a:lnTo>
                      <a:lnTo>
                        <a:pt x="58346" y="69983"/>
                      </a:lnTo>
                      <a:lnTo>
                        <a:pt x="63348" y="69487"/>
                      </a:lnTo>
                      <a:lnTo>
                        <a:pt x="68128" y="68943"/>
                      </a:lnTo>
                      <a:lnTo>
                        <a:pt x="73003" y="68402"/>
                      </a:lnTo>
                      <a:lnTo>
                        <a:pt x="77720" y="67725"/>
                      </a:lnTo>
                      <a:lnTo>
                        <a:pt x="82563" y="67092"/>
                      </a:lnTo>
                      <a:lnTo>
                        <a:pt x="87185" y="66412"/>
                      </a:lnTo>
                      <a:lnTo>
                        <a:pt x="91743" y="65646"/>
                      </a:lnTo>
                      <a:lnTo>
                        <a:pt x="96270" y="64922"/>
                      </a:lnTo>
                      <a:lnTo>
                        <a:pt x="100796" y="64109"/>
                      </a:lnTo>
                      <a:lnTo>
                        <a:pt x="105165" y="63251"/>
                      </a:lnTo>
                      <a:lnTo>
                        <a:pt x="109470" y="62388"/>
                      </a:lnTo>
                      <a:lnTo>
                        <a:pt x="113775" y="61438"/>
                      </a:lnTo>
                      <a:lnTo>
                        <a:pt x="117986" y="60493"/>
                      </a:lnTo>
                      <a:lnTo>
                        <a:pt x="122132" y="59448"/>
                      </a:lnTo>
                      <a:lnTo>
                        <a:pt x="126216" y="58455"/>
                      </a:lnTo>
                      <a:lnTo>
                        <a:pt x="130141" y="57462"/>
                      </a:lnTo>
                      <a:lnTo>
                        <a:pt x="134035" y="56376"/>
                      </a:lnTo>
                      <a:lnTo>
                        <a:pt x="135934" y="55788"/>
                      </a:lnTo>
                      <a:lnTo>
                        <a:pt x="137834" y="55291"/>
                      </a:lnTo>
                      <a:lnTo>
                        <a:pt x="139828" y="54703"/>
                      </a:lnTo>
                      <a:lnTo>
                        <a:pt x="141632" y="54114"/>
                      </a:lnTo>
                      <a:lnTo>
                        <a:pt x="143405" y="53526"/>
                      </a:lnTo>
                      <a:lnTo>
                        <a:pt x="145241" y="52893"/>
                      </a:lnTo>
                      <a:lnTo>
                        <a:pt x="147109" y="52308"/>
                      </a:lnTo>
                      <a:lnTo>
                        <a:pt x="148818" y="51720"/>
                      </a:lnTo>
                      <a:lnTo>
                        <a:pt x="150591" y="51087"/>
                      </a:lnTo>
                      <a:lnTo>
                        <a:pt x="152300" y="50498"/>
                      </a:lnTo>
                      <a:lnTo>
                        <a:pt x="154073" y="49821"/>
                      </a:lnTo>
                      <a:lnTo>
                        <a:pt x="155719" y="49277"/>
                      </a:lnTo>
                      <a:lnTo>
                        <a:pt x="157460" y="48603"/>
                      </a:lnTo>
                      <a:lnTo>
                        <a:pt x="159106" y="47971"/>
                      </a:lnTo>
                      <a:lnTo>
                        <a:pt x="160721" y="47290"/>
                      </a:lnTo>
                      <a:lnTo>
                        <a:pt x="162399" y="46569"/>
                      </a:lnTo>
                      <a:lnTo>
                        <a:pt x="163981" y="45933"/>
                      </a:lnTo>
                      <a:lnTo>
                        <a:pt x="165469" y="45256"/>
                      </a:lnTo>
                      <a:lnTo>
                        <a:pt x="167052" y="44532"/>
                      </a:lnTo>
                      <a:lnTo>
                        <a:pt x="168603" y="43899"/>
                      </a:lnTo>
                      <a:lnTo>
                        <a:pt x="170122" y="43175"/>
                      </a:lnTo>
                      <a:lnTo>
                        <a:pt x="171547" y="42497"/>
                      </a:lnTo>
                      <a:lnTo>
                        <a:pt x="173035" y="41773"/>
                      </a:lnTo>
                      <a:lnTo>
                        <a:pt x="174396" y="41052"/>
                      </a:lnTo>
                      <a:lnTo>
                        <a:pt x="175852" y="40327"/>
                      </a:lnTo>
                      <a:lnTo>
                        <a:pt x="178638" y="38881"/>
                      </a:lnTo>
                      <a:lnTo>
                        <a:pt x="179935" y="38113"/>
                      </a:lnTo>
                      <a:lnTo>
                        <a:pt x="181170" y="37388"/>
                      </a:lnTo>
                      <a:lnTo>
                        <a:pt x="182500" y="36667"/>
                      </a:lnTo>
                      <a:lnTo>
                        <a:pt x="183734" y="35854"/>
                      </a:lnTo>
                      <a:lnTo>
                        <a:pt x="184969" y="35129"/>
                      </a:lnTo>
                      <a:lnTo>
                        <a:pt x="186204" y="34316"/>
                      </a:lnTo>
                      <a:lnTo>
                        <a:pt x="187311" y="33547"/>
                      </a:lnTo>
                      <a:lnTo>
                        <a:pt x="188451" y="32734"/>
                      </a:lnTo>
                      <a:lnTo>
                        <a:pt x="189622" y="32010"/>
                      </a:lnTo>
                      <a:lnTo>
                        <a:pt x="190730" y="31197"/>
                      </a:lnTo>
                      <a:lnTo>
                        <a:pt x="191838" y="30428"/>
                      </a:lnTo>
                      <a:lnTo>
                        <a:pt x="192851" y="29615"/>
                      </a:lnTo>
                      <a:lnTo>
                        <a:pt x="193927" y="28754"/>
                      </a:lnTo>
                      <a:lnTo>
                        <a:pt x="194845" y="27941"/>
                      </a:lnTo>
                      <a:lnTo>
                        <a:pt x="195827" y="27173"/>
                      </a:lnTo>
                      <a:lnTo>
                        <a:pt x="196808" y="26268"/>
                      </a:lnTo>
                      <a:lnTo>
                        <a:pt x="197631" y="25499"/>
                      </a:lnTo>
                      <a:lnTo>
                        <a:pt x="198549" y="24642"/>
                      </a:lnTo>
                      <a:lnTo>
                        <a:pt x="199372" y="23740"/>
                      </a:lnTo>
                      <a:lnTo>
                        <a:pt x="200227" y="22968"/>
                      </a:lnTo>
                      <a:lnTo>
                        <a:pt x="201018" y="22108"/>
                      </a:lnTo>
                      <a:lnTo>
                        <a:pt x="201810" y="21206"/>
                      </a:lnTo>
                      <a:lnTo>
                        <a:pt x="202538" y="20345"/>
                      </a:lnTo>
                      <a:lnTo>
                        <a:pt x="203202" y="19488"/>
                      </a:lnTo>
                      <a:lnTo>
                        <a:pt x="203931" y="18631"/>
                      </a:lnTo>
                      <a:lnTo>
                        <a:pt x="204500" y="17723"/>
                      </a:lnTo>
                      <a:lnTo>
                        <a:pt x="205197" y="16821"/>
                      </a:lnTo>
                      <a:lnTo>
                        <a:pt x="205767" y="15916"/>
                      </a:lnTo>
                      <a:lnTo>
                        <a:pt x="206337" y="15059"/>
                      </a:lnTo>
                      <a:lnTo>
                        <a:pt x="206811" y="14107"/>
                      </a:lnTo>
                      <a:lnTo>
                        <a:pt x="207318" y="13249"/>
                      </a:lnTo>
                      <a:lnTo>
                        <a:pt x="207729" y="12300"/>
                      </a:lnTo>
                      <a:lnTo>
                        <a:pt x="208236" y="11351"/>
                      </a:lnTo>
                      <a:lnTo>
                        <a:pt x="208615" y="10399"/>
                      </a:lnTo>
                      <a:lnTo>
                        <a:pt x="208964" y="9497"/>
                      </a:lnTo>
                      <a:lnTo>
                        <a:pt x="209312" y="8592"/>
                      </a:lnTo>
                      <a:lnTo>
                        <a:pt x="209534" y="7691"/>
                      </a:lnTo>
                      <a:lnTo>
                        <a:pt x="209882" y="6738"/>
                      </a:lnTo>
                      <a:lnTo>
                        <a:pt x="210009" y="5701"/>
                      </a:lnTo>
                      <a:lnTo>
                        <a:pt x="210294" y="4752"/>
                      </a:lnTo>
                      <a:lnTo>
                        <a:pt x="210420" y="3844"/>
                      </a:lnTo>
                      <a:lnTo>
                        <a:pt x="210515" y="2898"/>
                      </a:lnTo>
                      <a:lnTo>
                        <a:pt x="210610" y="1857"/>
                      </a:lnTo>
                      <a:lnTo>
                        <a:pt x="210705" y="952"/>
                      </a:lnTo>
                      <a:lnTo>
                        <a:pt x="210705" y="3"/>
                      </a:lnTo>
                      <a:lnTo>
                        <a:pt x="208236" y="3"/>
                      </a:lnTo>
                      <a:lnTo>
                        <a:pt x="208141" y="860"/>
                      </a:lnTo>
                      <a:lnTo>
                        <a:pt x="208141" y="1721"/>
                      </a:lnTo>
                      <a:lnTo>
                        <a:pt x="208109" y="2581"/>
                      </a:lnTo>
                      <a:lnTo>
                        <a:pt x="207888" y="3486"/>
                      </a:lnTo>
                      <a:lnTo>
                        <a:pt x="207761" y="4343"/>
                      </a:lnTo>
                      <a:lnTo>
                        <a:pt x="207666" y="5201"/>
                      </a:lnTo>
                      <a:lnTo>
                        <a:pt x="207381" y="6061"/>
                      </a:lnTo>
                      <a:lnTo>
                        <a:pt x="207191" y="6966"/>
                      </a:lnTo>
                      <a:lnTo>
                        <a:pt x="206906" y="7735"/>
                      </a:lnTo>
                      <a:lnTo>
                        <a:pt x="206590" y="8592"/>
                      </a:lnTo>
                      <a:lnTo>
                        <a:pt x="206210" y="9497"/>
                      </a:lnTo>
                      <a:lnTo>
                        <a:pt x="205893" y="10355"/>
                      </a:lnTo>
                      <a:lnTo>
                        <a:pt x="205418" y="11215"/>
                      </a:lnTo>
                      <a:lnTo>
                        <a:pt x="205039" y="12031"/>
                      </a:lnTo>
                      <a:lnTo>
                        <a:pt x="204532" y="12889"/>
                      </a:lnTo>
                      <a:lnTo>
                        <a:pt x="204184" y="13702"/>
                      </a:lnTo>
                      <a:lnTo>
                        <a:pt x="203646" y="14562"/>
                      </a:lnTo>
                      <a:lnTo>
                        <a:pt x="203108" y="15419"/>
                      </a:lnTo>
                      <a:lnTo>
                        <a:pt x="202506" y="16233"/>
                      </a:lnTo>
                      <a:lnTo>
                        <a:pt x="201873" y="17001"/>
                      </a:lnTo>
                      <a:lnTo>
                        <a:pt x="201272" y="17909"/>
                      </a:lnTo>
                      <a:lnTo>
                        <a:pt x="200512" y="18767"/>
                      </a:lnTo>
                      <a:lnTo>
                        <a:pt x="199847" y="19535"/>
                      </a:lnTo>
                      <a:lnTo>
                        <a:pt x="199214" y="20348"/>
                      </a:lnTo>
                      <a:lnTo>
                        <a:pt x="198391" y="21162"/>
                      </a:lnTo>
                      <a:lnTo>
                        <a:pt x="197536" y="22019"/>
                      </a:lnTo>
                      <a:lnTo>
                        <a:pt x="196808" y="22832"/>
                      </a:lnTo>
                      <a:lnTo>
                        <a:pt x="195922" y="23601"/>
                      </a:lnTo>
                      <a:lnTo>
                        <a:pt x="195098" y="24414"/>
                      </a:lnTo>
                      <a:lnTo>
                        <a:pt x="194149" y="25186"/>
                      </a:lnTo>
                      <a:lnTo>
                        <a:pt x="193231" y="26002"/>
                      </a:lnTo>
                      <a:lnTo>
                        <a:pt x="192250" y="26815"/>
                      </a:lnTo>
                      <a:lnTo>
                        <a:pt x="191300" y="27584"/>
                      </a:lnTo>
                      <a:lnTo>
                        <a:pt x="190192" y="28397"/>
                      </a:lnTo>
                      <a:lnTo>
                        <a:pt x="189179" y="29118"/>
                      </a:lnTo>
                      <a:lnTo>
                        <a:pt x="188071" y="29931"/>
                      </a:lnTo>
                      <a:lnTo>
                        <a:pt x="187090" y="30700"/>
                      </a:lnTo>
                      <a:lnTo>
                        <a:pt x="186013" y="31425"/>
                      </a:lnTo>
                      <a:lnTo>
                        <a:pt x="184810" y="32238"/>
                      </a:lnTo>
                      <a:lnTo>
                        <a:pt x="183544" y="32962"/>
                      </a:lnTo>
                      <a:lnTo>
                        <a:pt x="182436" y="33775"/>
                      </a:lnTo>
                      <a:lnTo>
                        <a:pt x="181170" y="34497"/>
                      </a:lnTo>
                      <a:lnTo>
                        <a:pt x="179935" y="35221"/>
                      </a:lnTo>
                      <a:lnTo>
                        <a:pt x="178701" y="35946"/>
                      </a:lnTo>
                      <a:lnTo>
                        <a:pt x="176010" y="37391"/>
                      </a:lnTo>
                      <a:lnTo>
                        <a:pt x="174744" y="38113"/>
                      </a:lnTo>
                      <a:lnTo>
                        <a:pt x="173256" y="38837"/>
                      </a:lnTo>
                      <a:lnTo>
                        <a:pt x="171927" y="39470"/>
                      </a:lnTo>
                      <a:lnTo>
                        <a:pt x="170439" y="40194"/>
                      </a:lnTo>
                      <a:lnTo>
                        <a:pt x="169046" y="40916"/>
                      </a:lnTo>
                      <a:lnTo>
                        <a:pt x="167495" y="41596"/>
                      </a:lnTo>
                      <a:lnTo>
                        <a:pt x="166007" y="42229"/>
                      </a:lnTo>
                      <a:lnTo>
                        <a:pt x="164456" y="42953"/>
                      </a:lnTo>
                      <a:lnTo>
                        <a:pt x="162968" y="43630"/>
                      </a:lnTo>
                      <a:lnTo>
                        <a:pt x="161354" y="44263"/>
                      </a:lnTo>
                      <a:lnTo>
                        <a:pt x="159771" y="44892"/>
                      </a:lnTo>
                      <a:lnTo>
                        <a:pt x="158188" y="45573"/>
                      </a:lnTo>
                      <a:lnTo>
                        <a:pt x="156542" y="46205"/>
                      </a:lnTo>
                      <a:lnTo>
                        <a:pt x="154864" y="46882"/>
                      </a:lnTo>
                      <a:lnTo>
                        <a:pt x="153250" y="47426"/>
                      </a:lnTo>
                      <a:lnTo>
                        <a:pt x="151477" y="48104"/>
                      </a:lnTo>
                      <a:lnTo>
                        <a:pt x="149768" y="48692"/>
                      </a:lnTo>
                      <a:lnTo>
                        <a:pt x="147995" y="49328"/>
                      </a:lnTo>
                      <a:lnTo>
                        <a:pt x="146191" y="49910"/>
                      </a:lnTo>
                      <a:lnTo>
                        <a:pt x="144481" y="50498"/>
                      </a:lnTo>
                      <a:lnTo>
                        <a:pt x="142677" y="51087"/>
                      </a:lnTo>
                      <a:lnTo>
                        <a:pt x="140904" y="51631"/>
                      </a:lnTo>
                      <a:lnTo>
                        <a:pt x="138941" y="52216"/>
                      </a:lnTo>
                      <a:lnTo>
                        <a:pt x="137201" y="52805"/>
                      </a:lnTo>
                      <a:lnTo>
                        <a:pt x="135238" y="53393"/>
                      </a:lnTo>
                      <a:lnTo>
                        <a:pt x="133402" y="53893"/>
                      </a:lnTo>
                      <a:lnTo>
                        <a:pt x="129508" y="54975"/>
                      </a:lnTo>
                      <a:lnTo>
                        <a:pt x="125519" y="56016"/>
                      </a:lnTo>
                      <a:lnTo>
                        <a:pt x="121531" y="57009"/>
                      </a:lnTo>
                      <a:lnTo>
                        <a:pt x="117416" y="58003"/>
                      </a:lnTo>
                      <a:lnTo>
                        <a:pt x="113174" y="58955"/>
                      </a:lnTo>
                      <a:lnTo>
                        <a:pt x="108964" y="59860"/>
                      </a:lnTo>
                      <a:lnTo>
                        <a:pt x="104659" y="60717"/>
                      </a:lnTo>
                      <a:lnTo>
                        <a:pt x="100227" y="61574"/>
                      </a:lnTo>
                      <a:lnTo>
                        <a:pt x="95858" y="62388"/>
                      </a:lnTo>
                      <a:lnTo>
                        <a:pt x="91268" y="63156"/>
                      </a:lnTo>
                      <a:lnTo>
                        <a:pt x="86742" y="63881"/>
                      </a:lnTo>
                      <a:lnTo>
                        <a:pt x="82151" y="64605"/>
                      </a:lnTo>
                      <a:lnTo>
                        <a:pt x="77466" y="65282"/>
                      </a:lnTo>
                      <a:lnTo>
                        <a:pt x="72687" y="65871"/>
                      </a:lnTo>
                      <a:lnTo>
                        <a:pt x="67875" y="66415"/>
                      </a:lnTo>
                      <a:lnTo>
                        <a:pt x="63000" y="67003"/>
                      </a:lnTo>
                      <a:lnTo>
                        <a:pt x="58156" y="67452"/>
                      </a:lnTo>
                      <a:lnTo>
                        <a:pt x="53186" y="67952"/>
                      </a:lnTo>
                      <a:lnTo>
                        <a:pt x="48216" y="68310"/>
                      </a:lnTo>
                      <a:lnTo>
                        <a:pt x="43088" y="68766"/>
                      </a:lnTo>
                      <a:lnTo>
                        <a:pt x="38024" y="69126"/>
                      </a:lnTo>
                      <a:lnTo>
                        <a:pt x="32927" y="69395"/>
                      </a:lnTo>
                      <a:lnTo>
                        <a:pt x="27767" y="69620"/>
                      </a:lnTo>
                      <a:lnTo>
                        <a:pt x="22480" y="69848"/>
                      </a:lnTo>
                      <a:lnTo>
                        <a:pt x="17194" y="69983"/>
                      </a:lnTo>
                      <a:lnTo>
                        <a:pt x="11971" y="70120"/>
                      </a:lnTo>
                      <a:lnTo>
                        <a:pt x="6589" y="70120"/>
                      </a:lnTo>
                      <a:lnTo>
                        <a:pt x="1271" y="70208"/>
                      </a:lnTo>
                      <a:lnTo>
                        <a:pt x="955" y="70208"/>
                      </a:lnTo>
                      <a:lnTo>
                        <a:pt x="828" y="70252"/>
                      </a:lnTo>
                      <a:lnTo>
                        <a:pt x="733" y="70252"/>
                      </a:lnTo>
                      <a:lnTo>
                        <a:pt x="702" y="70341"/>
                      </a:lnTo>
                      <a:lnTo>
                        <a:pt x="511" y="70385"/>
                      </a:lnTo>
                      <a:lnTo>
                        <a:pt x="417" y="70474"/>
                      </a:lnTo>
                      <a:lnTo>
                        <a:pt x="321" y="70569"/>
                      </a:lnTo>
                      <a:lnTo>
                        <a:pt x="195" y="70794"/>
                      </a:lnTo>
                      <a:lnTo>
                        <a:pt x="100" y="70974"/>
                      </a:lnTo>
                      <a:lnTo>
                        <a:pt x="100" y="71198"/>
                      </a:lnTo>
                      <a:lnTo>
                        <a:pt x="5" y="71426"/>
                      </a:lnTo>
                      <a:lnTo>
                        <a:pt x="100" y="71695"/>
                      </a:lnTo>
                      <a:lnTo>
                        <a:pt x="100" y="71920"/>
                      </a:lnTo>
                      <a:lnTo>
                        <a:pt x="195" y="72147"/>
                      </a:lnTo>
                      <a:lnTo>
                        <a:pt x="321" y="72372"/>
                      </a:lnTo>
                      <a:lnTo>
                        <a:pt x="417" y="72416"/>
                      </a:lnTo>
                      <a:lnTo>
                        <a:pt x="511" y="72505"/>
                      </a:lnTo>
                      <a:lnTo>
                        <a:pt x="702" y="72594"/>
                      </a:lnTo>
                      <a:lnTo>
                        <a:pt x="733" y="72638"/>
                      </a:lnTo>
                      <a:lnTo>
                        <a:pt x="828" y="72638"/>
                      </a:lnTo>
                      <a:lnTo>
                        <a:pt x="955" y="72733"/>
                      </a:lnTo>
                      <a:lnTo>
                        <a:pt x="1271" y="72733"/>
                      </a:lnTo>
                    </a:path>
                  </a:pathLst>
                </a:custGeom>
                <a:solidFill>
                  <a:srgbClr val="D4AA00"/>
                </a:solidFill>
                <a:ln w="959" cap="flat">
                  <a:noFill/>
                  <a:prstDash val="solid"/>
                  <a:miter/>
                </a:ln>
              </p:spPr>
              <p:txBody>
                <a:bodyPr rtlCol="0" anchor="ctr"/>
                <a:lstStyle/>
                <a:p>
                  <a:endParaRPr lang="zh-CN" altLang="en-US"/>
                </a:p>
              </p:txBody>
            </p:sp>
            <p:sp>
              <p:nvSpPr>
                <p:cNvPr id="142" name="任意形状 109">
                  <a:extLst>
                    <a:ext uri="{FF2B5EF4-FFF2-40B4-BE49-F238E27FC236}">
                      <a16:creationId xmlns:a16="http://schemas.microsoft.com/office/drawing/2014/main" id="{76A43E5C-B798-51B7-36CE-5FB30DD51CA8}"/>
                    </a:ext>
                  </a:extLst>
                </p:cNvPr>
                <p:cNvSpPr/>
                <p:nvPr/>
              </p:nvSpPr>
              <p:spPr>
                <a:xfrm>
                  <a:off x="7619636" y="821167"/>
                  <a:ext cx="209496" cy="74055"/>
                </a:xfrm>
                <a:custGeom>
                  <a:avLst/>
                  <a:gdLst>
                    <a:gd name="connsiteX0" fmla="*/ 4 w 209496"/>
                    <a:gd name="connsiteY0" fmla="*/ 1313 h 74055"/>
                    <a:gd name="connsiteX1" fmla="*/ 4 w 209496"/>
                    <a:gd name="connsiteY1" fmla="*/ 2262 h 74055"/>
                    <a:gd name="connsiteX2" fmla="*/ 36 w 209496"/>
                    <a:gd name="connsiteY2" fmla="*/ 3170 h 74055"/>
                    <a:gd name="connsiteX3" fmla="*/ 131 w 209496"/>
                    <a:gd name="connsiteY3" fmla="*/ 4207 h 74055"/>
                    <a:gd name="connsiteX4" fmla="*/ 257 w 209496"/>
                    <a:gd name="connsiteY4" fmla="*/ 5156 h 74055"/>
                    <a:gd name="connsiteX5" fmla="*/ 384 w 209496"/>
                    <a:gd name="connsiteY5" fmla="*/ 6061 h 74055"/>
                    <a:gd name="connsiteX6" fmla="*/ 605 w 209496"/>
                    <a:gd name="connsiteY6" fmla="*/ 7010 h 74055"/>
                    <a:gd name="connsiteX7" fmla="*/ 827 w 209496"/>
                    <a:gd name="connsiteY7" fmla="*/ 8048 h 74055"/>
                    <a:gd name="connsiteX8" fmla="*/ 1112 w 209496"/>
                    <a:gd name="connsiteY8" fmla="*/ 9000 h 74055"/>
                    <a:gd name="connsiteX9" fmla="*/ 1397 w 209496"/>
                    <a:gd name="connsiteY9" fmla="*/ 9905 h 74055"/>
                    <a:gd name="connsiteX10" fmla="*/ 1713 w 209496"/>
                    <a:gd name="connsiteY10" fmla="*/ 10807 h 74055"/>
                    <a:gd name="connsiteX11" fmla="*/ 2093 w 209496"/>
                    <a:gd name="connsiteY11" fmla="*/ 11711 h 74055"/>
                    <a:gd name="connsiteX12" fmla="*/ 2537 w 209496"/>
                    <a:gd name="connsiteY12" fmla="*/ 12661 h 74055"/>
                    <a:gd name="connsiteX13" fmla="*/ 2948 w 209496"/>
                    <a:gd name="connsiteY13" fmla="*/ 13610 h 74055"/>
                    <a:gd name="connsiteX14" fmla="*/ 3391 w 209496"/>
                    <a:gd name="connsiteY14" fmla="*/ 14559 h 74055"/>
                    <a:gd name="connsiteX15" fmla="*/ 3930 w 209496"/>
                    <a:gd name="connsiteY15" fmla="*/ 15416 h 74055"/>
                    <a:gd name="connsiteX16" fmla="*/ 4404 w 209496"/>
                    <a:gd name="connsiteY16" fmla="*/ 16368 h 74055"/>
                    <a:gd name="connsiteX17" fmla="*/ 5037 w 209496"/>
                    <a:gd name="connsiteY17" fmla="*/ 17226 h 74055"/>
                    <a:gd name="connsiteX18" fmla="*/ 5544 w 209496"/>
                    <a:gd name="connsiteY18" fmla="*/ 18131 h 74055"/>
                    <a:gd name="connsiteX19" fmla="*/ 6208 w 209496"/>
                    <a:gd name="connsiteY19" fmla="*/ 19032 h 74055"/>
                    <a:gd name="connsiteX20" fmla="*/ 6778 w 209496"/>
                    <a:gd name="connsiteY20" fmla="*/ 19940 h 74055"/>
                    <a:gd name="connsiteX21" fmla="*/ 7475 w 209496"/>
                    <a:gd name="connsiteY21" fmla="*/ 20798 h 74055"/>
                    <a:gd name="connsiteX22" fmla="*/ 8931 w 209496"/>
                    <a:gd name="connsiteY22" fmla="*/ 22515 h 74055"/>
                    <a:gd name="connsiteX23" fmla="*/ 9627 w 209496"/>
                    <a:gd name="connsiteY23" fmla="*/ 23417 h 74055"/>
                    <a:gd name="connsiteX24" fmla="*/ 10514 w 209496"/>
                    <a:gd name="connsiteY24" fmla="*/ 24278 h 74055"/>
                    <a:gd name="connsiteX25" fmla="*/ 11305 w 209496"/>
                    <a:gd name="connsiteY25" fmla="*/ 25050 h 74055"/>
                    <a:gd name="connsiteX26" fmla="*/ 12191 w 209496"/>
                    <a:gd name="connsiteY26" fmla="*/ 25951 h 74055"/>
                    <a:gd name="connsiteX27" fmla="*/ 13046 w 209496"/>
                    <a:gd name="connsiteY27" fmla="*/ 26812 h 74055"/>
                    <a:gd name="connsiteX28" fmla="*/ 13901 w 209496"/>
                    <a:gd name="connsiteY28" fmla="*/ 27581 h 74055"/>
                    <a:gd name="connsiteX29" fmla="*/ 14977 w 209496"/>
                    <a:gd name="connsiteY29" fmla="*/ 28482 h 74055"/>
                    <a:gd name="connsiteX30" fmla="*/ 15832 w 209496"/>
                    <a:gd name="connsiteY30" fmla="*/ 29251 h 74055"/>
                    <a:gd name="connsiteX31" fmla="*/ 16781 w 209496"/>
                    <a:gd name="connsiteY31" fmla="*/ 30064 h 74055"/>
                    <a:gd name="connsiteX32" fmla="*/ 17858 w 209496"/>
                    <a:gd name="connsiteY32" fmla="*/ 30928 h 74055"/>
                    <a:gd name="connsiteX33" fmla="*/ 18902 w 209496"/>
                    <a:gd name="connsiteY33" fmla="*/ 31741 h 74055"/>
                    <a:gd name="connsiteX34" fmla="*/ 20010 w 209496"/>
                    <a:gd name="connsiteY34" fmla="*/ 32510 h 74055"/>
                    <a:gd name="connsiteX35" fmla="*/ 21023 w 209496"/>
                    <a:gd name="connsiteY35" fmla="*/ 33323 h 74055"/>
                    <a:gd name="connsiteX36" fmla="*/ 22258 w 209496"/>
                    <a:gd name="connsiteY36" fmla="*/ 34044 h 74055"/>
                    <a:gd name="connsiteX37" fmla="*/ 23397 w 209496"/>
                    <a:gd name="connsiteY37" fmla="*/ 34857 h 74055"/>
                    <a:gd name="connsiteX38" fmla="*/ 24569 w 209496"/>
                    <a:gd name="connsiteY38" fmla="*/ 35626 h 74055"/>
                    <a:gd name="connsiteX39" fmla="*/ 25740 w 209496"/>
                    <a:gd name="connsiteY39" fmla="*/ 36439 h 74055"/>
                    <a:gd name="connsiteX40" fmla="*/ 26975 w 209496"/>
                    <a:gd name="connsiteY40" fmla="*/ 37163 h 74055"/>
                    <a:gd name="connsiteX41" fmla="*/ 28241 w 209496"/>
                    <a:gd name="connsiteY41" fmla="*/ 37976 h 74055"/>
                    <a:gd name="connsiteX42" fmla="*/ 29507 w 209496"/>
                    <a:gd name="connsiteY42" fmla="*/ 38701 h 74055"/>
                    <a:gd name="connsiteX43" fmla="*/ 30805 w 209496"/>
                    <a:gd name="connsiteY43" fmla="*/ 39422 h 74055"/>
                    <a:gd name="connsiteX44" fmla="*/ 32071 w 209496"/>
                    <a:gd name="connsiteY44" fmla="*/ 40191 h 74055"/>
                    <a:gd name="connsiteX45" fmla="*/ 33432 w 209496"/>
                    <a:gd name="connsiteY45" fmla="*/ 40916 h 74055"/>
                    <a:gd name="connsiteX46" fmla="*/ 34889 w 209496"/>
                    <a:gd name="connsiteY46" fmla="*/ 41640 h 74055"/>
                    <a:gd name="connsiteX47" fmla="*/ 36281 w 209496"/>
                    <a:gd name="connsiteY47" fmla="*/ 42361 h 74055"/>
                    <a:gd name="connsiteX48" fmla="*/ 37738 w 209496"/>
                    <a:gd name="connsiteY48" fmla="*/ 43086 h 74055"/>
                    <a:gd name="connsiteX49" fmla="*/ 39131 w 209496"/>
                    <a:gd name="connsiteY49" fmla="*/ 43807 h 74055"/>
                    <a:gd name="connsiteX50" fmla="*/ 40586 w 209496"/>
                    <a:gd name="connsiteY50" fmla="*/ 44487 h 74055"/>
                    <a:gd name="connsiteX51" fmla="*/ 42106 w 209496"/>
                    <a:gd name="connsiteY51" fmla="*/ 45212 h 74055"/>
                    <a:gd name="connsiteX52" fmla="*/ 43594 w 209496"/>
                    <a:gd name="connsiteY52" fmla="*/ 45845 h 74055"/>
                    <a:gd name="connsiteX53" fmla="*/ 45240 w 209496"/>
                    <a:gd name="connsiteY53" fmla="*/ 46566 h 74055"/>
                    <a:gd name="connsiteX54" fmla="*/ 46728 w 209496"/>
                    <a:gd name="connsiteY54" fmla="*/ 47246 h 74055"/>
                    <a:gd name="connsiteX55" fmla="*/ 48311 w 209496"/>
                    <a:gd name="connsiteY55" fmla="*/ 47879 h 74055"/>
                    <a:gd name="connsiteX56" fmla="*/ 50020 w 209496"/>
                    <a:gd name="connsiteY56" fmla="*/ 48603 h 74055"/>
                    <a:gd name="connsiteX57" fmla="*/ 51571 w 209496"/>
                    <a:gd name="connsiteY57" fmla="*/ 49280 h 74055"/>
                    <a:gd name="connsiteX58" fmla="*/ 53186 w 209496"/>
                    <a:gd name="connsiteY58" fmla="*/ 49913 h 74055"/>
                    <a:gd name="connsiteX59" fmla="*/ 54958 w 209496"/>
                    <a:gd name="connsiteY59" fmla="*/ 50587 h 74055"/>
                    <a:gd name="connsiteX60" fmla="*/ 56573 w 209496"/>
                    <a:gd name="connsiteY60" fmla="*/ 51131 h 74055"/>
                    <a:gd name="connsiteX61" fmla="*/ 58345 w 209496"/>
                    <a:gd name="connsiteY61" fmla="*/ 51811 h 74055"/>
                    <a:gd name="connsiteX62" fmla="*/ 60086 w 209496"/>
                    <a:gd name="connsiteY62" fmla="*/ 52400 h 74055"/>
                    <a:gd name="connsiteX63" fmla="*/ 61891 w 209496"/>
                    <a:gd name="connsiteY63" fmla="*/ 53032 h 74055"/>
                    <a:gd name="connsiteX64" fmla="*/ 63600 w 209496"/>
                    <a:gd name="connsiteY64" fmla="*/ 53621 h 74055"/>
                    <a:gd name="connsiteX65" fmla="*/ 65563 w 209496"/>
                    <a:gd name="connsiteY65" fmla="*/ 54206 h 74055"/>
                    <a:gd name="connsiteX66" fmla="*/ 67272 w 209496"/>
                    <a:gd name="connsiteY66" fmla="*/ 54839 h 74055"/>
                    <a:gd name="connsiteX67" fmla="*/ 69077 w 209496"/>
                    <a:gd name="connsiteY67" fmla="*/ 55427 h 74055"/>
                    <a:gd name="connsiteX68" fmla="*/ 70976 w 209496"/>
                    <a:gd name="connsiteY68" fmla="*/ 56016 h 74055"/>
                    <a:gd name="connsiteX69" fmla="*/ 72939 w 209496"/>
                    <a:gd name="connsiteY69" fmla="*/ 56604 h 74055"/>
                    <a:gd name="connsiteX70" fmla="*/ 74775 w 209496"/>
                    <a:gd name="connsiteY70" fmla="*/ 57098 h 74055"/>
                    <a:gd name="connsiteX71" fmla="*/ 76737 w 209496"/>
                    <a:gd name="connsiteY71" fmla="*/ 57686 h 74055"/>
                    <a:gd name="connsiteX72" fmla="*/ 80663 w 209496"/>
                    <a:gd name="connsiteY72" fmla="*/ 58774 h 74055"/>
                    <a:gd name="connsiteX73" fmla="*/ 84588 w 209496"/>
                    <a:gd name="connsiteY73" fmla="*/ 59768 h 74055"/>
                    <a:gd name="connsiteX74" fmla="*/ 88703 w 209496"/>
                    <a:gd name="connsiteY74" fmla="*/ 60761 h 74055"/>
                    <a:gd name="connsiteX75" fmla="*/ 92723 w 209496"/>
                    <a:gd name="connsiteY75" fmla="*/ 61802 h 74055"/>
                    <a:gd name="connsiteX76" fmla="*/ 97029 w 209496"/>
                    <a:gd name="connsiteY76" fmla="*/ 62751 h 74055"/>
                    <a:gd name="connsiteX77" fmla="*/ 101270 w 209496"/>
                    <a:gd name="connsiteY77" fmla="*/ 63697 h 74055"/>
                    <a:gd name="connsiteX78" fmla="*/ 105576 w 209496"/>
                    <a:gd name="connsiteY78" fmla="*/ 64561 h 74055"/>
                    <a:gd name="connsiteX79" fmla="*/ 110007 w 209496"/>
                    <a:gd name="connsiteY79" fmla="*/ 65418 h 74055"/>
                    <a:gd name="connsiteX80" fmla="*/ 114503 w 209496"/>
                    <a:gd name="connsiteY80" fmla="*/ 66231 h 74055"/>
                    <a:gd name="connsiteX81" fmla="*/ 119029 w 209496"/>
                    <a:gd name="connsiteY81" fmla="*/ 66956 h 74055"/>
                    <a:gd name="connsiteX82" fmla="*/ 123619 w 209496"/>
                    <a:gd name="connsiteY82" fmla="*/ 67724 h 74055"/>
                    <a:gd name="connsiteX83" fmla="*/ 128304 w 209496"/>
                    <a:gd name="connsiteY83" fmla="*/ 68402 h 74055"/>
                    <a:gd name="connsiteX84" fmla="*/ 132989 w 209496"/>
                    <a:gd name="connsiteY84" fmla="*/ 69038 h 74055"/>
                    <a:gd name="connsiteX85" fmla="*/ 137801 w 209496"/>
                    <a:gd name="connsiteY85" fmla="*/ 69715 h 74055"/>
                    <a:gd name="connsiteX86" fmla="*/ 142581 w 209496"/>
                    <a:gd name="connsiteY86" fmla="*/ 70255 h 74055"/>
                    <a:gd name="connsiteX87" fmla="*/ 147424 w 209496"/>
                    <a:gd name="connsiteY87" fmla="*/ 70796 h 74055"/>
                    <a:gd name="connsiteX88" fmla="*/ 152394 w 209496"/>
                    <a:gd name="connsiteY88" fmla="*/ 71296 h 74055"/>
                    <a:gd name="connsiteX89" fmla="*/ 157332 w 209496"/>
                    <a:gd name="connsiteY89" fmla="*/ 71790 h 74055"/>
                    <a:gd name="connsiteX90" fmla="*/ 162397 w 209496"/>
                    <a:gd name="connsiteY90" fmla="*/ 72245 h 74055"/>
                    <a:gd name="connsiteX91" fmla="*/ 167462 w 209496"/>
                    <a:gd name="connsiteY91" fmla="*/ 72609 h 74055"/>
                    <a:gd name="connsiteX92" fmla="*/ 172590 w 209496"/>
                    <a:gd name="connsiteY92" fmla="*/ 72878 h 74055"/>
                    <a:gd name="connsiteX93" fmla="*/ 177782 w 209496"/>
                    <a:gd name="connsiteY93" fmla="*/ 73195 h 74055"/>
                    <a:gd name="connsiteX94" fmla="*/ 182942 w 209496"/>
                    <a:gd name="connsiteY94" fmla="*/ 73467 h 74055"/>
                    <a:gd name="connsiteX95" fmla="*/ 188197 w 209496"/>
                    <a:gd name="connsiteY95" fmla="*/ 73691 h 74055"/>
                    <a:gd name="connsiteX96" fmla="*/ 193388 w 209496"/>
                    <a:gd name="connsiteY96" fmla="*/ 73827 h 74055"/>
                    <a:gd name="connsiteX97" fmla="*/ 198770 w 209496"/>
                    <a:gd name="connsiteY97" fmla="*/ 73963 h 74055"/>
                    <a:gd name="connsiteX98" fmla="*/ 204056 w 209496"/>
                    <a:gd name="connsiteY98" fmla="*/ 74058 h 74055"/>
                    <a:gd name="connsiteX99" fmla="*/ 209501 w 209496"/>
                    <a:gd name="connsiteY99" fmla="*/ 74058 h 74055"/>
                    <a:gd name="connsiteX100" fmla="*/ 209501 w 209496"/>
                    <a:gd name="connsiteY100" fmla="*/ 71524 h 74055"/>
                    <a:gd name="connsiteX101" fmla="*/ 204183 w 209496"/>
                    <a:gd name="connsiteY101" fmla="*/ 71436 h 74055"/>
                    <a:gd name="connsiteX102" fmla="*/ 198801 w 209496"/>
                    <a:gd name="connsiteY102" fmla="*/ 71436 h 74055"/>
                    <a:gd name="connsiteX103" fmla="*/ 193578 w 209496"/>
                    <a:gd name="connsiteY103" fmla="*/ 71299 h 74055"/>
                    <a:gd name="connsiteX104" fmla="*/ 188260 w 209496"/>
                    <a:gd name="connsiteY104" fmla="*/ 71164 h 74055"/>
                    <a:gd name="connsiteX105" fmla="*/ 183037 w 209496"/>
                    <a:gd name="connsiteY105" fmla="*/ 70936 h 74055"/>
                    <a:gd name="connsiteX106" fmla="*/ 177814 w 209496"/>
                    <a:gd name="connsiteY106" fmla="*/ 70711 h 74055"/>
                    <a:gd name="connsiteX107" fmla="*/ 172749 w 209496"/>
                    <a:gd name="connsiteY107" fmla="*/ 70442 h 74055"/>
                    <a:gd name="connsiteX108" fmla="*/ 167652 w 209496"/>
                    <a:gd name="connsiteY108" fmla="*/ 70078 h 74055"/>
                    <a:gd name="connsiteX109" fmla="*/ 162587 w 209496"/>
                    <a:gd name="connsiteY109" fmla="*/ 69623 h 74055"/>
                    <a:gd name="connsiteX110" fmla="*/ 157617 w 209496"/>
                    <a:gd name="connsiteY110" fmla="*/ 69265 h 74055"/>
                    <a:gd name="connsiteX111" fmla="*/ 152679 w 209496"/>
                    <a:gd name="connsiteY111" fmla="*/ 68766 h 74055"/>
                    <a:gd name="connsiteX112" fmla="*/ 147772 w 209496"/>
                    <a:gd name="connsiteY112" fmla="*/ 68316 h 74055"/>
                    <a:gd name="connsiteX113" fmla="*/ 142898 w 209496"/>
                    <a:gd name="connsiteY113" fmla="*/ 67728 h 74055"/>
                    <a:gd name="connsiteX114" fmla="*/ 138054 w 209496"/>
                    <a:gd name="connsiteY114" fmla="*/ 67184 h 74055"/>
                    <a:gd name="connsiteX115" fmla="*/ 133306 w 209496"/>
                    <a:gd name="connsiteY115" fmla="*/ 66595 h 74055"/>
                    <a:gd name="connsiteX116" fmla="*/ 128652 w 209496"/>
                    <a:gd name="connsiteY116" fmla="*/ 65918 h 74055"/>
                    <a:gd name="connsiteX117" fmla="*/ 124031 w 209496"/>
                    <a:gd name="connsiteY117" fmla="*/ 65193 h 74055"/>
                    <a:gd name="connsiteX118" fmla="*/ 119504 w 209496"/>
                    <a:gd name="connsiteY118" fmla="*/ 64469 h 74055"/>
                    <a:gd name="connsiteX119" fmla="*/ 114914 w 209496"/>
                    <a:gd name="connsiteY119" fmla="*/ 63700 h 74055"/>
                    <a:gd name="connsiteX120" fmla="*/ 110546 w 209496"/>
                    <a:gd name="connsiteY120" fmla="*/ 62887 h 74055"/>
                    <a:gd name="connsiteX121" fmla="*/ 106082 w 209496"/>
                    <a:gd name="connsiteY121" fmla="*/ 62030 h 74055"/>
                    <a:gd name="connsiteX122" fmla="*/ 101777 w 209496"/>
                    <a:gd name="connsiteY122" fmla="*/ 61173 h 74055"/>
                    <a:gd name="connsiteX123" fmla="*/ 97535 w 209496"/>
                    <a:gd name="connsiteY123" fmla="*/ 60268 h 74055"/>
                    <a:gd name="connsiteX124" fmla="*/ 93325 w 209496"/>
                    <a:gd name="connsiteY124" fmla="*/ 59315 h 74055"/>
                    <a:gd name="connsiteX125" fmla="*/ 89210 w 209496"/>
                    <a:gd name="connsiteY125" fmla="*/ 58322 h 74055"/>
                    <a:gd name="connsiteX126" fmla="*/ 85316 w 209496"/>
                    <a:gd name="connsiteY126" fmla="*/ 57329 h 74055"/>
                    <a:gd name="connsiteX127" fmla="*/ 81296 w 209496"/>
                    <a:gd name="connsiteY127" fmla="*/ 56288 h 74055"/>
                    <a:gd name="connsiteX128" fmla="*/ 77434 w 209496"/>
                    <a:gd name="connsiteY128" fmla="*/ 55206 h 74055"/>
                    <a:gd name="connsiteX129" fmla="*/ 75502 w 209496"/>
                    <a:gd name="connsiteY129" fmla="*/ 54706 h 74055"/>
                    <a:gd name="connsiteX130" fmla="*/ 73540 w 209496"/>
                    <a:gd name="connsiteY130" fmla="*/ 54118 h 74055"/>
                    <a:gd name="connsiteX131" fmla="*/ 71736 w 209496"/>
                    <a:gd name="connsiteY131" fmla="*/ 53529 h 74055"/>
                    <a:gd name="connsiteX132" fmla="*/ 69900 w 209496"/>
                    <a:gd name="connsiteY132" fmla="*/ 52944 h 74055"/>
                    <a:gd name="connsiteX133" fmla="*/ 68000 w 209496"/>
                    <a:gd name="connsiteY133" fmla="*/ 52400 h 74055"/>
                    <a:gd name="connsiteX134" fmla="*/ 66227 w 209496"/>
                    <a:gd name="connsiteY134" fmla="*/ 51811 h 74055"/>
                    <a:gd name="connsiteX135" fmla="*/ 64455 w 209496"/>
                    <a:gd name="connsiteY135" fmla="*/ 51223 h 74055"/>
                    <a:gd name="connsiteX136" fmla="*/ 62714 w 209496"/>
                    <a:gd name="connsiteY136" fmla="*/ 50641 h 74055"/>
                    <a:gd name="connsiteX137" fmla="*/ 60941 w 209496"/>
                    <a:gd name="connsiteY137" fmla="*/ 50005 h 74055"/>
                    <a:gd name="connsiteX138" fmla="*/ 59232 w 209496"/>
                    <a:gd name="connsiteY138" fmla="*/ 49416 h 74055"/>
                    <a:gd name="connsiteX139" fmla="*/ 57490 w 209496"/>
                    <a:gd name="connsiteY139" fmla="*/ 48739 h 74055"/>
                    <a:gd name="connsiteX140" fmla="*/ 55813 w 209496"/>
                    <a:gd name="connsiteY140" fmla="*/ 48195 h 74055"/>
                    <a:gd name="connsiteX141" fmla="*/ 54135 w 209496"/>
                    <a:gd name="connsiteY141" fmla="*/ 47518 h 74055"/>
                    <a:gd name="connsiteX142" fmla="*/ 52552 w 209496"/>
                    <a:gd name="connsiteY142" fmla="*/ 46885 h 74055"/>
                    <a:gd name="connsiteX143" fmla="*/ 50906 w 209496"/>
                    <a:gd name="connsiteY143" fmla="*/ 46205 h 74055"/>
                    <a:gd name="connsiteX144" fmla="*/ 49323 w 209496"/>
                    <a:gd name="connsiteY144" fmla="*/ 45576 h 74055"/>
                    <a:gd name="connsiteX145" fmla="*/ 47772 w 209496"/>
                    <a:gd name="connsiteY145" fmla="*/ 44943 h 74055"/>
                    <a:gd name="connsiteX146" fmla="*/ 46158 w 209496"/>
                    <a:gd name="connsiteY146" fmla="*/ 44266 h 74055"/>
                    <a:gd name="connsiteX147" fmla="*/ 44639 w 209496"/>
                    <a:gd name="connsiteY147" fmla="*/ 43541 h 74055"/>
                    <a:gd name="connsiteX148" fmla="*/ 43245 w 209496"/>
                    <a:gd name="connsiteY148" fmla="*/ 42909 h 74055"/>
                    <a:gd name="connsiteX149" fmla="*/ 41663 w 209496"/>
                    <a:gd name="connsiteY149" fmla="*/ 42228 h 74055"/>
                    <a:gd name="connsiteX150" fmla="*/ 38782 w 209496"/>
                    <a:gd name="connsiteY150" fmla="*/ 40783 h 74055"/>
                    <a:gd name="connsiteX151" fmla="*/ 37421 w 209496"/>
                    <a:gd name="connsiteY151" fmla="*/ 40150 h 74055"/>
                    <a:gd name="connsiteX152" fmla="*/ 35965 w 209496"/>
                    <a:gd name="connsiteY152" fmla="*/ 39425 h 74055"/>
                    <a:gd name="connsiteX153" fmla="*/ 34730 w 209496"/>
                    <a:gd name="connsiteY153" fmla="*/ 38704 h 74055"/>
                    <a:gd name="connsiteX154" fmla="*/ 33337 w 209496"/>
                    <a:gd name="connsiteY154" fmla="*/ 37980 h 74055"/>
                    <a:gd name="connsiteX155" fmla="*/ 32039 w 209496"/>
                    <a:gd name="connsiteY155" fmla="*/ 37255 h 74055"/>
                    <a:gd name="connsiteX156" fmla="*/ 30805 w 209496"/>
                    <a:gd name="connsiteY156" fmla="*/ 36534 h 74055"/>
                    <a:gd name="connsiteX157" fmla="*/ 29507 w 209496"/>
                    <a:gd name="connsiteY157" fmla="*/ 35809 h 74055"/>
                    <a:gd name="connsiteX158" fmla="*/ 28273 w 209496"/>
                    <a:gd name="connsiteY158" fmla="*/ 35088 h 74055"/>
                    <a:gd name="connsiteX159" fmla="*/ 27101 w 209496"/>
                    <a:gd name="connsiteY159" fmla="*/ 34272 h 74055"/>
                    <a:gd name="connsiteX160" fmla="*/ 25867 w 209496"/>
                    <a:gd name="connsiteY160" fmla="*/ 33550 h 74055"/>
                    <a:gd name="connsiteX161" fmla="*/ 24759 w 209496"/>
                    <a:gd name="connsiteY161" fmla="*/ 32737 h 74055"/>
                    <a:gd name="connsiteX162" fmla="*/ 23714 w 209496"/>
                    <a:gd name="connsiteY162" fmla="*/ 32013 h 74055"/>
                    <a:gd name="connsiteX163" fmla="*/ 22638 w 209496"/>
                    <a:gd name="connsiteY163" fmla="*/ 31244 h 74055"/>
                    <a:gd name="connsiteX164" fmla="*/ 21498 w 209496"/>
                    <a:gd name="connsiteY164" fmla="*/ 30431 h 74055"/>
                    <a:gd name="connsiteX165" fmla="*/ 20422 w 209496"/>
                    <a:gd name="connsiteY165" fmla="*/ 29707 h 74055"/>
                    <a:gd name="connsiteX166" fmla="*/ 19377 w 209496"/>
                    <a:gd name="connsiteY166" fmla="*/ 28893 h 74055"/>
                    <a:gd name="connsiteX167" fmla="*/ 18459 w 209496"/>
                    <a:gd name="connsiteY167" fmla="*/ 28125 h 74055"/>
                    <a:gd name="connsiteX168" fmla="*/ 17478 w 209496"/>
                    <a:gd name="connsiteY168" fmla="*/ 27312 h 74055"/>
                    <a:gd name="connsiteX169" fmla="*/ 16528 w 209496"/>
                    <a:gd name="connsiteY169" fmla="*/ 26499 h 74055"/>
                    <a:gd name="connsiteX170" fmla="*/ 15673 w 209496"/>
                    <a:gd name="connsiteY170" fmla="*/ 25727 h 74055"/>
                    <a:gd name="connsiteX171" fmla="*/ 14756 w 209496"/>
                    <a:gd name="connsiteY171" fmla="*/ 24914 h 74055"/>
                    <a:gd name="connsiteX172" fmla="*/ 13901 w 209496"/>
                    <a:gd name="connsiteY172" fmla="*/ 24145 h 74055"/>
                    <a:gd name="connsiteX173" fmla="*/ 13141 w 209496"/>
                    <a:gd name="connsiteY173" fmla="*/ 23332 h 74055"/>
                    <a:gd name="connsiteX174" fmla="*/ 12318 w 209496"/>
                    <a:gd name="connsiteY174" fmla="*/ 22474 h 74055"/>
                    <a:gd name="connsiteX175" fmla="*/ 11590 w 209496"/>
                    <a:gd name="connsiteY175" fmla="*/ 21661 h 74055"/>
                    <a:gd name="connsiteX176" fmla="*/ 10830 w 209496"/>
                    <a:gd name="connsiteY176" fmla="*/ 20848 h 74055"/>
                    <a:gd name="connsiteX177" fmla="*/ 10197 w 209496"/>
                    <a:gd name="connsiteY177" fmla="*/ 20080 h 74055"/>
                    <a:gd name="connsiteX178" fmla="*/ 9406 w 209496"/>
                    <a:gd name="connsiteY178" fmla="*/ 19219 h 74055"/>
                    <a:gd name="connsiteX179" fmla="*/ 8868 w 209496"/>
                    <a:gd name="connsiteY179" fmla="*/ 18403 h 74055"/>
                    <a:gd name="connsiteX180" fmla="*/ 8203 w 209496"/>
                    <a:gd name="connsiteY180" fmla="*/ 17545 h 74055"/>
                    <a:gd name="connsiteX181" fmla="*/ 7665 w 209496"/>
                    <a:gd name="connsiteY181" fmla="*/ 16732 h 74055"/>
                    <a:gd name="connsiteX182" fmla="*/ 7127 w 209496"/>
                    <a:gd name="connsiteY182" fmla="*/ 15872 h 74055"/>
                    <a:gd name="connsiteX183" fmla="*/ 6557 w 209496"/>
                    <a:gd name="connsiteY183" fmla="*/ 15014 h 74055"/>
                    <a:gd name="connsiteX184" fmla="*/ 6145 w 209496"/>
                    <a:gd name="connsiteY184" fmla="*/ 14201 h 74055"/>
                    <a:gd name="connsiteX185" fmla="*/ 5670 w 209496"/>
                    <a:gd name="connsiteY185" fmla="*/ 13344 h 74055"/>
                    <a:gd name="connsiteX186" fmla="*/ 5164 w 209496"/>
                    <a:gd name="connsiteY186" fmla="*/ 12525 h 74055"/>
                    <a:gd name="connsiteX187" fmla="*/ 4816 w 209496"/>
                    <a:gd name="connsiteY187" fmla="*/ 11667 h 74055"/>
                    <a:gd name="connsiteX188" fmla="*/ 4499 w 209496"/>
                    <a:gd name="connsiteY188" fmla="*/ 10810 h 74055"/>
                    <a:gd name="connsiteX189" fmla="*/ 4088 w 209496"/>
                    <a:gd name="connsiteY189" fmla="*/ 9905 h 74055"/>
                    <a:gd name="connsiteX190" fmla="*/ 3803 w 209496"/>
                    <a:gd name="connsiteY190" fmla="*/ 9048 h 74055"/>
                    <a:gd name="connsiteX191" fmla="*/ 3518 w 209496"/>
                    <a:gd name="connsiteY191" fmla="*/ 8279 h 74055"/>
                    <a:gd name="connsiteX192" fmla="*/ 3328 w 209496"/>
                    <a:gd name="connsiteY192" fmla="*/ 7371 h 74055"/>
                    <a:gd name="connsiteX193" fmla="*/ 3043 w 209496"/>
                    <a:gd name="connsiteY193" fmla="*/ 6514 h 74055"/>
                    <a:gd name="connsiteX194" fmla="*/ 2758 w 209496"/>
                    <a:gd name="connsiteY194" fmla="*/ 4796 h 74055"/>
                    <a:gd name="connsiteX195" fmla="*/ 2568 w 209496"/>
                    <a:gd name="connsiteY195" fmla="*/ 3894 h 74055"/>
                    <a:gd name="connsiteX196" fmla="*/ 2537 w 209496"/>
                    <a:gd name="connsiteY196" fmla="*/ 3030 h 74055"/>
                    <a:gd name="connsiteX197" fmla="*/ 2537 w 209496"/>
                    <a:gd name="connsiteY197" fmla="*/ 2173 h 74055"/>
                    <a:gd name="connsiteX198" fmla="*/ 2473 w 209496"/>
                    <a:gd name="connsiteY198" fmla="*/ 1316 h 74055"/>
                    <a:gd name="connsiteX199" fmla="*/ 2473 w 209496"/>
                    <a:gd name="connsiteY199" fmla="*/ 999 h 74055"/>
                    <a:gd name="connsiteX200" fmla="*/ 2441 w 209496"/>
                    <a:gd name="connsiteY200" fmla="*/ 860 h 74055"/>
                    <a:gd name="connsiteX201" fmla="*/ 2441 w 209496"/>
                    <a:gd name="connsiteY201" fmla="*/ 724 h 74055"/>
                    <a:gd name="connsiteX202" fmla="*/ 2315 w 209496"/>
                    <a:gd name="connsiteY202" fmla="*/ 636 h 74055"/>
                    <a:gd name="connsiteX203" fmla="*/ 2283 w 209496"/>
                    <a:gd name="connsiteY203" fmla="*/ 499 h 74055"/>
                    <a:gd name="connsiteX204" fmla="*/ 2252 w 209496"/>
                    <a:gd name="connsiteY204" fmla="*/ 411 h 74055"/>
                    <a:gd name="connsiteX205" fmla="*/ 2125 w 209496"/>
                    <a:gd name="connsiteY205" fmla="*/ 367 h 74055"/>
                    <a:gd name="connsiteX206" fmla="*/ 1935 w 209496"/>
                    <a:gd name="connsiteY206" fmla="*/ 230 h 74055"/>
                    <a:gd name="connsiteX207" fmla="*/ 1713 w 209496"/>
                    <a:gd name="connsiteY207" fmla="*/ 47 h 74055"/>
                    <a:gd name="connsiteX208" fmla="*/ 1492 w 209496"/>
                    <a:gd name="connsiteY208" fmla="*/ 3 h 74055"/>
                    <a:gd name="connsiteX209" fmla="*/ 986 w 209496"/>
                    <a:gd name="connsiteY209" fmla="*/ 3 h 74055"/>
                    <a:gd name="connsiteX210" fmla="*/ 795 w 209496"/>
                    <a:gd name="connsiteY210" fmla="*/ 47 h 74055"/>
                    <a:gd name="connsiteX211" fmla="*/ 511 w 209496"/>
                    <a:gd name="connsiteY211" fmla="*/ 230 h 74055"/>
                    <a:gd name="connsiteX212" fmla="*/ 289 w 209496"/>
                    <a:gd name="connsiteY212" fmla="*/ 367 h 74055"/>
                    <a:gd name="connsiteX213" fmla="*/ 257 w 209496"/>
                    <a:gd name="connsiteY213" fmla="*/ 411 h 74055"/>
                    <a:gd name="connsiteX214" fmla="*/ 226 w 209496"/>
                    <a:gd name="connsiteY214" fmla="*/ 499 h 74055"/>
                    <a:gd name="connsiteX215" fmla="*/ 131 w 209496"/>
                    <a:gd name="connsiteY215" fmla="*/ 636 h 74055"/>
                    <a:gd name="connsiteX216" fmla="*/ 36 w 209496"/>
                    <a:gd name="connsiteY216" fmla="*/ 724 h 74055"/>
                    <a:gd name="connsiteX217" fmla="*/ 36 w 209496"/>
                    <a:gd name="connsiteY217" fmla="*/ 860 h 74055"/>
                    <a:gd name="connsiteX218" fmla="*/ 4 w 209496"/>
                    <a:gd name="connsiteY218" fmla="*/ 999 h 74055"/>
                    <a:gd name="connsiteX219" fmla="*/ 4 w 209496"/>
                    <a:gd name="connsiteY219" fmla="*/ 1316 h 7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09496" h="74055">
                      <a:moveTo>
                        <a:pt x="4" y="1313"/>
                      </a:moveTo>
                      <a:lnTo>
                        <a:pt x="4" y="2262"/>
                      </a:lnTo>
                      <a:lnTo>
                        <a:pt x="36" y="3170"/>
                      </a:lnTo>
                      <a:lnTo>
                        <a:pt x="131" y="4207"/>
                      </a:lnTo>
                      <a:lnTo>
                        <a:pt x="257" y="5156"/>
                      </a:lnTo>
                      <a:lnTo>
                        <a:pt x="384" y="6061"/>
                      </a:lnTo>
                      <a:lnTo>
                        <a:pt x="605" y="7010"/>
                      </a:lnTo>
                      <a:lnTo>
                        <a:pt x="827" y="8048"/>
                      </a:lnTo>
                      <a:lnTo>
                        <a:pt x="1112" y="9000"/>
                      </a:lnTo>
                      <a:lnTo>
                        <a:pt x="1397" y="9905"/>
                      </a:lnTo>
                      <a:lnTo>
                        <a:pt x="1713" y="10807"/>
                      </a:lnTo>
                      <a:lnTo>
                        <a:pt x="2093" y="11711"/>
                      </a:lnTo>
                      <a:lnTo>
                        <a:pt x="2537" y="12661"/>
                      </a:lnTo>
                      <a:lnTo>
                        <a:pt x="2948" y="13610"/>
                      </a:lnTo>
                      <a:lnTo>
                        <a:pt x="3391" y="14559"/>
                      </a:lnTo>
                      <a:lnTo>
                        <a:pt x="3930" y="15416"/>
                      </a:lnTo>
                      <a:lnTo>
                        <a:pt x="4404" y="16368"/>
                      </a:lnTo>
                      <a:lnTo>
                        <a:pt x="5037" y="17226"/>
                      </a:lnTo>
                      <a:lnTo>
                        <a:pt x="5544" y="18131"/>
                      </a:lnTo>
                      <a:lnTo>
                        <a:pt x="6208" y="19032"/>
                      </a:lnTo>
                      <a:lnTo>
                        <a:pt x="6778" y="19940"/>
                      </a:lnTo>
                      <a:lnTo>
                        <a:pt x="7475" y="20798"/>
                      </a:lnTo>
                      <a:lnTo>
                        <a:pt x="8931" y="22515"/>
                      </a:lnTo>
                      <a:lnTo>
                        <a:pt x="9627" y="23417"/>
                      </a:lnTo>
                      <a:lnTo>
                        <a:pt x="10514" y="24278"/>
                      </a:lnTo>
                      <a:lnTo>
                        <a:pt x="11305" y="25050"/>
                      </a:lnTo>
                      <a:lnTo>
                        <a:pt x="12191" y="25951"/>
                      </a:lnTo>
                      <a:lnTo>
                        <a:pt x="13046" y="26812"/>
                      </a:lnTo>
                      <a:lnTo>
                        <a:pt x="13901" y="27581"/>
                      </a:lnTo>
                      <a:lnTo>
                        <a:pt x="14977" y="28482"/>
                      </a:lnTo>
                      <a:lnTo>
                        <a:pt x="15832" y="29251"/>
                      </a:lnTo>
                      <a:lnTo>
                        <a:pt x="16781" y="30064"/>
                      </a:lnTo>
                      <a:lnTo>
                        <a:pt x="17858" y="30928"/>
                      </a:lnTo>
                      <a:lnTo>
                        <a:pt x="18902" y="31741"/>
                      </a:lnTo>
                      <a:lnTo>
                        <a:pt x="20010" y="32510"/>
                      </a:lnTo>
                      <a:lnTo>
                        <a:pt x="21023" y="33323"/>
                      </a:lnTo>
                      <a:lnTo>
                        <a:pt x="22258" y="34044"/>
                      </a:lnTo>
                      <a:lnTo>
                        <a:pt x="23397" y="34857"/>
                      </a:lnTo>
                      <a:lnTo>
                        <a:pt x="24569" y="35626"/>
                      </a:lnTo>
                      <a:lnTo>
                        <a:pt x="25740" y="36439"/>
                      </a:lnTo>
                      <a:lnTo>
                        <a:pt x="26975" y="37163"/>
                      </a:lnTo>
                      <a:lnTo>
                        <a:pt x="28241" y="37976"/>
                      </a:lnTo>
                      <a:lnTo>
                        <a:pt x="29507" y="38701"/>
                      </a:lnTo>
                      <a:lnTo>
                        <a:pt x="30805" y="39422"/>
                      </a:lnTo>
                      <a:lnTo>
                        <a:pt x="32071" y="40191"/>
                      </a:lnTo>
                      <a:lnTo>
                        <a:pt x="33432" y="40916"/>
                      </a:lnTo>
                      <a:lnTo>
                        <a:pt x="34889" y="41640"/>
                      </a:lnTo>
                      <a:lnTo>
                        <a:pt x="36281" y="42361"/>
                      </a:lnTo>
                      <a:lnTo>
                        <a:pt x="37738" y="43086"/>
                      </a:lnTo>
                      <a:lnTo>
                        <a:pt x="39131" y="43807"/>
                      </a:lnTo>
                      <a:lnTo>
                        <a:pt x="40586" y="44487"/>
                      </a:lnTo>
                      <a:lnTo>
                        <a:pt x="42106" y="45212"/>
                      </a:lnTo>
                      <a:lnTo>
                        <a:pt x="43594" y="45845"/>
                      </a:lnTo>
                      <a:lnTo>
                        <a:pt x="45240" y="46566"/>
                      </a:lnTo>
                      <a:lnTo>
                        <a:pt x="46728" y="47246"/>
                      </a:lnTo>
                      <a:lnTo>
                        <a:pt x="48311" y="47879"/>
                      </a:lnTo>
                      <a:lnTo>
                        <a:pt x="50020" y="48603"/>
                      </a:lnTo>
                      <a:lnTo>
                        <a:pt x="51571" y="49280"/>
                      </a:lnTo>
                      <a:lnTo>
                        <a:pt x="53186" y="49913"/>
                      </a:lnTo>
                      <a:lnTo>
                        <a:pt x="54958" y="50587"/>
                      </a:lnTo>
                      <a:lnTo>
                        <a:pt x="56573" y="51131"/>
                      </a:lnTo>
                      <a:lnTo>
                        <a:pt x="58345" y="51811"/>
                      </a:lnTo>
                      <a:lnTo>
                        <a:pt x="60086" y="52400"/>
                      </a:lnTo>
                      <a:lnTo>
                        <a:pt x="61891" y="53032"/>
                      </a:lnTo>
                      <a:lnTo>
                        <a:pt x="63600" y="53621"/>
                      </a:lnTo>
                      <a:lnTo>
                        <a:pt x="65563" y="54206"/>
                      </a:lnTo>
                      <a:lnTo>
                        <a:pt x="67272" y="54839"/>
                      </a:lnTo>
                      <a:lnTo>
                        <a:pt x="69077" y="55427"/>
                      </a:lnTo>
                      <a:lnTo>
                        <a:pt x="70976" y="56016"/>
                      </a:lnTo>
                      <a:lnTo>
                        <a:pt x="72939" y="56604"/>
                      </a:lnTo>
                      <a:lnTo>
                        <a:pt x="74775" y="57098"/>
                      </a:lnTo>
                      <a:lnTo>
                        <a:pt x="76737" y="57686"/>
                      </a:lnTo>
                      <a:lnTo>
                        <a:pt x="80663" y="58774"/>
                      </a:lnTo>
                      <a:lnTo>
                        <a:pt x="84588" y="59768"/>
                      </a:lnTo>
                      <a:lnTo>
                        <a:pt x="88703" y="60761"/>
                      </a:lnTo>
                      <a:lnTo>
                        <a:pt x="92723" y="61802"/>
                      </a:lnTo>
                      <a:lnTo>
                        <a:pt x="97029" y="62751"/>
                      </a:lnTo>
                      <a:lnTo>
                        <a:pt x="101270" y="63697"/>
                      </a:lnTo>
                      <a:lnTo>
                        <a:pt x="105576" y="64561"/>
                      </a:lnTo>
                      <a:lnTo>
                        <a:pt x="110007" y="65418"/>
                      </a:lnTo>
                      <a:lnTo>
                        <a:pt x="114503" y="66231"/>
                      </a:lnTo>
                      <a:lnTo>
                        <a:pt x="119029" y="66956"/>
                      </a:lnTo>
                      <a:lnTo>
                        <a:pt x="123619" y="67724"/>
                      </a:lnTo>
                      <a:lnTo>
                        <a:pt x="128304" y="68402"/>
                      </a:lnTo>
                      <a:lnTo>
                        <a:pt x="132989" y="69038"/>
                      </a:lnTo>
                      <a:lnTo>
                        <a:pt x="137801" y="69715"/>
                      </a:lnTo>
                      <a:lnTo>
                        <a:pt x="142581" y="70255"/>
                      </a:lnTo>
                      <a:lnTo>
                        <a:pt x="147424" y="70796"/>
                      </a:lnTo>
                      <a:lnTo>
                        <a:pt x="152394" y="71296"/>
                      </a:lnTo>
                      <a:lnTo>
                        <a:pt x="157332" y="71790"/>
                      </a:lnTo>
                      <a:lnTo>
                        <a:pt x="162397" y="72245"/>
                      </a:lnTo>
                      <a:lnTo>
                        <a:pt x="167462" y="72609"/>
                      </a:lnTo>
                      <a:lnTo>
                        <a:pt x="172590" y="72878"/>
                      </a:lnTo>
                      <a:lnTo>
                        <a:pt x="177782" y="73195"/>
                      </a:lnTo>
                      <a:lnTo>
                        <a:pt x="182942" y="73467"/>
                      </a:lnTo>
                      <a:lnTo>
                        <a:pt x="188197" y="73691"/>
                      </a:lnTo>
                      <a:lnTo>
                        <a:pt x="193388" y="73827"/>
                      </a:lnTo>
                      <a:lnTo>
                        <a:pt x="198770" y="73963"/>
                      </a:lnTo>
                      <a:lnTo>
                        <a:pt x="204056" y="74058"/>
                      </a:lnTo>
                      <a:lnTo>
                        <a:pt x="209501" y="74058"/>
                      </a:lnTo>
                      <a:lnTo>
                        <a:pt x="209501" y="71524"/>
                      </a:lnTo>
                      <a:lnTo>
                        <a:pt x="204183" y="71436"/>
                      </a:lnTo>
                      <a:lnTo>
                        <a:pt x="198801" y="71436"/>
                      </a:lnTo>
                      <a:lnTo>
                        <a:pt x="193578" y="71299"/>
                      </a:lnTo>
                      <a:lnTo>
                        <a:pt x="188260" y="71164"/>
                      </a:lnTo>
                      <a:lnTo>
                        <a:pt x="183037" y="70936"/>
                      </a:lnTo>
                      <a:lnTo>
                        <a:pt x="177814" y="70711"/>
                      </a:lnTo>
                      <a:lnTo>
                        <a:pt x="172749" y="70442"/>
                      </a:lnTo>
                      <a:lnTo>
                        <a:pt x="167652" y="70078"/>
                      </a:lnTo>
                      <a:lnTo>
                        <a:pt x="162587" y="69623"/>
                      </a:lnTo>
                      <a:lnTo>
                        <a:pt x="157617" y="69265"/>
                      </a:lnTo>
                      <a:lnTo>
                        <a:pt x="152679" y="68766"/>
                      </a:lnTo>
                      <a:lnTo>
                        <a:pt x="147772" y="68316"/>
                      </a:lnTo>
                      <a:lnTo>
                        <a:pt x="142898" y="67728"/>
                      </a:lnTo>
                      <a:lnTo>
                        <a:pt x="138054" y="67184"/>
                      </a:lnTo>
                      <a:lnTo>
                        <a:pt x="133306" y="66595"/>
                      </a:lnTo>
                      <a:lnTo>
                        <a:pt x="128652" y="65918"/>
                      </a:lnTo>
                      <a:lnTo>
                        <a:pt x="124031" y="65193"/>
                      </a:lnTo>
                      <a:lnTo>
                        <a:pt x="119504" y="64469"/>
                      </a:lnTo>
                      <a:lnTo>
                        <a:pt x="114914" y="63700"/>
                      </a:lnTo>
                      <a:lnTo>
                        <a:pt x="110546" y="62887"/>
                      </a:lnTo>
                      <a:lnTo>
                        <a:pt x="106082" y="62030"/>
                      </a:lnTo>
                      <a:lnTo>
                        <a:pt x="101777" y="61173"/>
                      </a:lnTo>
                      <a:lnTo>
                        <a:pt x="97535" y="60268"/>
                      </a:lnTo>
                      <a:lnTo>
                        <a:pt x="93325" y="59315"/>
                      </a:lnTo>
                      <a:lnTo>
                        <a:pt x="89210" y="58322"/>
                      </a:lnTo>
                      <a:lnTo>
                        <a:pt x="85316" y="57329"/>
                      </a:lnTo>
                      <a:lnTo>
                        <a:pt x="81296" y="56288"/>
                      </a:lnTo>
                      <a:lnTo>
                        <a:pt x="77434" y="55206"/>
                      </a:lnTo>
                      <a:lnTo>
                        <a:pt x="75502" y="54706"/>
                      </a:lnTo>
                      <a:lnTo>
                        <a:pt x="73540" y="54118"/>
                      </a:lnTo>
                      <a:lnTo>
                        <a:pt x="71736" y="53529"/>
                      </a:lnTo>
                      <a:lnTo>
                        <a:pt x="69900" y="52944"/>
                      </a:lnTo>
                      <a:lnTo>
                        <a:pt x="68000" y="52400"/>
                      </a:lnTo>
                      <a:lnTo>
                        <a:pt x="66227" y="51811"/>
                      </a:lnTo>
                      <a:lnTo>
                        <a:pt x="64455" y="51223"/>
                      </a:lnTo>
                      <a:lnTo>
                        <a:pt x="62714" y="50641"/>
                      </a:lnTo>
                      <a:lnTo>
                        <a:pt x="60941" y="50005"/>
                      </a:lnTo>
                      <a:lnTo>
                        <a:pt x="59232" y="49416"/>
                      </a:lnTo>
                      <a:lnTo>
                        <a:pt x="57490" y="48739"/>
                      </a:lnTo>
                      <a:lnTo>
                        <a:pt x="55813" y="48195"/>
                      </a:lnTo>
                      <a:lnTo>
                        <a:pt x="54135" y="47518"/>
                      </a:lnTo>
                      <a:lnTo>
                        <a:pt x="52552" y="46885"/>
                      </a:lnTo>
                      <a:lnTo>
                        <a:pt x="50906" y="46205"/>
                      </a:lnTo>
                      <a:lnTo>
                        <a:pt x="49323" y="45576"/>
                      </a:lnTo>
                      <a:lnTo>
                        <a:pt x="47772" y="44943"/>
                      </a:lnTo>
                      <a:lnTo>
                        <a:pt x="46158" y="44266"/>
                      </a:lnTo>
                      <a:lnTo>
                        <a:pt x="44639" y="43541"/>
                      </a:lnTo>
                      <a:lnTo>
                        <a:pt x="43245" y="42909"/>
                      </a:lnTo>
                      <a:lnTo>
                        <a:pt x="41663" y="42228"/>
                      </a:lnTo>
                      <a:lnTo>
                        <a:pt x="38782" y="40783"/>
                      </a:lnTo>
                      <a:lnTo>
                        <a:pt x="37421" y="40150"/>
                      </a:lnTo>
                      <a:lnTo>
                        <a:pt x="35965" y="39425"/>
                      </a:lnTo>
                      <a:lnTo>
                        <a:pt x="34730" y="38704"/>
                      </a:lnTo>
                      <a:lnTo>
                        <a:pt x="33337" y="37980"/>
                      </a:lnTo>
                      <a:lnTo>
                        <a:pt x="32039" y="37255"/>
                      </a:lnTo>
                      <a:lnTo>
                        <a:pt x="30805" y="36534"/>
                      </a:lnTo>
                      <a:lnTo>
                        <a:pt x="29507" y="35809"/>
                      </a:lnTo>
                      <a:lnTo>
                        <a:pt x="28273" y="35088"/>
                      </a:lnTo>
                      <a:lnTo>
                        <a:pt x="27101" y="34272"/>
                      </a:lnTo>
                      <a:lnTo>
                        <a:pt x="25867" y="33550"/>
                      </a:lnTo>
                      <a:lnTo>
                        <a:pt x="24759" y="32737"/>
                      </a:lnTo>
                      <a:lnTo>
                        <a:pt x="23714" y="32013"/>
                      </a:lnTo>
                      <a:lnTo>
                        <a:pt x="22638" y="31244"/>
                      </a:lnTo>
                      <a:lnTo>
                        <a:pt x="21498" y="30431"/>
                      </a:lnTo>
                      <a:lnTo>
                        <a:pt x="20422" y="29707"/>
                      </a:lnTo>
                      <a:lnTo>
                        <a:pt x="19377" y="28893"/>
                      </a:lnTo>
                      <a:lnTo>
                        <a:pt x="18459" y="28125"/>
                      </a:lnTo>
                      <a:lnTo>
                        <a:pt x="17478" y="27312"/>
                      </a:lnTo>
                      <a:lnTo>
                        <a:pt x="16528" y="26499"/>
                      </a:lnTo>
                      <a:lnTo>
                        <a:pt x="15673" y="25727"/>
                      </a:lnTo>
                      <a:lnTo>
                        <a:pt x="14756" y="24914"/>
                      </a:lnTo>
                      <a:lnTo>
                        <a:pt x="13901" y="24145"/>
                      </a:lnTo>
                      <a:lnTo>
                        <a:pt x="13141" y="23332"/>
                      </a:lnTo>
                      <a:lnTo>
                        <a:pt x="12318" y="22474"/>
                      </a:lnTo>
                      <a:lnTo>
                        <a:pt x="11590" y="21661"/>
                      </a:lnTo>
                      <a:lnTo>
                        <a:pt x="10830" y="20848"/>
                      </a:lnTo>
                      <a:lnTo>
                        <a:pt x="10197" y="20080"/>
                      </a:lnTo>
                      <a:lnTo>
                        <a:pt x="9406" y="19219"/>
                      </a:lnTo>
                      <a:lnTo>
                        <a:pt x="8868" y="18403"/>
                      </a:lnTo>
                      <a:lnTo>
                        <a:pt x="8203" y="17545"/>
                      </a:lnTo>
                      <a:lnTo>
                        <a:pt x="7665" y="16732"/>
                      </a:lnTo>
                      <a:lnTo>
                        <a:pt x="7127" y="15872"/>
                      </a:lnTo>
                      <a:lnTo>
                        <a:pt x="6557" y="15014"/>
                      </a:lnTo>
                      <a:lnTo>
                        <a:pt x="6145" y="14201"/>
                      </a:lnTo>
                      <a:lnTo>
                        <a:pt x="5670" y="13344"/>
                      </a:lnTo>
                      <a:lnTo>
                        <a:pt x="5164" y="12525"/>
                      </a:lnTo>
                      <a:lnTo>
                        <a:pt x="4816" y="11667"/>
                      </a:lnTo>
                      <a:lnTo>
                        <a:pt x="4499" y="10810"/>
                      </a:lnTo>
                      <a:lnTo>
                        <a:pt x="4088" y="9905"/>
                      </a:lnTo>
                      <a:lnTo>
                        <a:pt x="3803" y="9048"/>
                      </a:lnTo>
                      <a:lnTo>
                        <a:pt x="3518" y="8279"/>
                      </a:lnTo>
                      <a:lnTo>
                        <a:pt x="3328" y="7371"/>
                      </a:lnTo>
                      <a:lnTo>
                        <a:pt x="3043" y="6514"/>
                      </a:lnTo>
                      <a:lnTo>
                        <a:pt x="2758" y="4796"/>
                      </a:lnTo>
                      <a:lnTo>
                        <a:pt x="2568" y="3894"/>
                      </a:lnTo>
                      <a:lnTo>
                        <a:pt x="2537" y="3030"/>
                      </a:lnTo>
                      <a:lnTo>
                        <a:pt x="2537" y="2173"/>
                      </a:lnTo>
                      <a:lnTo>
                        <a:pt x="2473" y="1316"/>
                      </a:lnTo>
                      <a:lnTo>
                        <a:pt x="2473" y="999"/>
                      </a:lnTo>
                      <a:lnTo>
                        <a:pt x="2441" y="860"/>
                      </a:lnTo>
                      <a:lnTo>
                        <a:pt x="2441" y="724"/>
                      </a:lnTo>
                      <a:lnTo>
                        <a:pt x="2315" y="636"/>
                      </a:lnTo>
                      <a:lnTo>
                        <a:pt x="2283" y="499"/>
                      </a:lnTo>
                      <a:lnTo>
                        <a:pt x="2252" y="411"/>
                      </a:lnTo>
                      <a:lnTo>
                        <a:pt x="2125" y="367"/>
                      </a:lnTo>
                      <a:lnTo>
                        <a:pt x="1935" y="230"/>
                      </a:lnTo>
                      <a:lnTo>
                        <a:pt x="1713" y="47"/>
                      </a:lnTo>
                      <a:lnTo>
                        <a:pt x="1492" y="3"/>
                      </a:lnTo>
                      <a:lnTo>
                        <a:pt x="986" y="3"/>
                      </a:lnTo>
                      <a:lnTo>
                        <a:pt x="795" y="47"/>
                      </a:lnTo>
                      <a:lnTo>
                        <a:pt x="511" y="230"/>
                      </a:lnTo>
                      <a:lnTo>
                        <a:pt x="289" y="367"/>
                      </a:lnTo>
                      <a:lnTo>
                        <a:pt x="257" y="411"/>
                      </a:lnTo>
                      <a:lnTo>
                        <a:pt x="226" y="499"/>
                      </a:lnTo>
                      <a:lnTo>
                        <a:pt x="131" y="636"/>
                      </a:lnTo>
                      <a:lnTo>
                        <a:pt x="36" y="724"/>
                      </a:lnTo>
                      <a:lnTo>
                        <a:pt x="36" y="860"/>
                      </a:lnTo>
                      <a:lnTo>
                        <a:pt x="4" y="999"/>
                      </a:lnTo>
                      <a:lnTo>
                        <a:pt x="4" y="1316"/>
                      </a:lnTo>
                    </a:path>
                  </a:pathLst>
                </a:custGeom>
                <a:solidFill>
                  <a:srgbClr val="ADD6E7"/>
                </a:solidFill>
                <a:ln w="959" cap="flat">
                  <a:noFill/>
                  <a:prstDash val="solid"/>
                  <a:miter/>
                </a:ln>
              </p:spPr>
              <p:txBody>
                <a:bodyPr rtlCol="0" anchor="ctr"/>
                <a:lstStyle/>
                <a:p>
                  <a:endParaRPr lang="zh-CN" altLang="en-US"/>
                </a:p>
              </p:txBody>
            </p:sp>
            <p:sp>
              <p:nvSpPr>
                <p:cNvPr id="143" name="任意形状 110">
                  <a:extLst>
                    <a:ext uri="{FF2B5EF4-FFF2-40B4-BE49-F238E27FC236}">
                      <a16:creationId xmlns:a16="http://schemas.microsoft.com/office/drawing/2014/main" id="{9EFD5C0E-8A7F-0613-5DFE-E83FE1DBDAAC}"/>
                    </a:ext>
                  </a:extLst>
                </p:cNvPr>
                <p:cNvSpPr/>
                <p:nvPr/>
              </p:nvSpPr>
              <p:spPr>
                <a:xfrm>
                  <a:off x="7619668" y="749741"/>
                  <a:ext cx="210794" cy="72739"/>
                </a:xfrm>
                <a:custGeom>
                  <a:avLst/>
                  <a:gdLst>
                    <a:gd name="connsiteX0" fmla="*/ 209469 w 210794"/>
                    <a:gd name="connsiteY0" fmla="*/ 3 h 72739"/>
                    <a:gd name="connsiteX1" fmla="*/ 204056 w 210794"/>
                    <a:gd name="connsiteY1" fmla="*/ 3 h 72739"/>
                    <a:gd name="connsiteX2" fmla="*/ 198738 w 210794"/>
                    <a:gd name="connsiteY2" fmla="*/ 47 h 72739"/>
                    <a:gd name="connsiteX3" fmla="*/ 193356 w 210794"/>
                    <a:gd name="connsiteY3" fmla="*/ 183 h 72739"/>
                    <a:gd name="connsiteX4" fmla="*/ 188165 w 210794"/>
                    <a:gd name="connsiteY4" fmla="*/ 363 h 72739"/>
                    <a:gd name="connsiteX5" fmla="*/ 182910 w 210794"/>
                    <a:gd name="connsiteY5" fmla="*/ 543 h 72739"/>
                    <a:gd name="connsiteX6" fmla="*/ 177750 w 210794"/>
                    <a:gd name="connsiteY6" fmla="*/ 771 h 72739"/>
                    <a:gd name="connsiteX7" fmla="*/ 172558 w 210794"/>
                    <a:gd name="connsiteY7" fmla="*/ 1088 h 72739"/>
                    <a:gd name="connsiteX8" fmla="*/ 167462 w 210794"/>
                    <a:gd name="connsiteY8" fmla="*/ 1448 h 72739"/>
                    <a:gd name="connsiteX9" fmla="*/ 162397 w 210794"/>
                    <a:gd name="connsiteY9" fmla="*/ 1809 h 72739"/>
                    <a:gd name="connsiteX10" fmla="*/ 157301 w 210794"/>
                    <a:gd name="connsiteY10" fmla="*/ 2173 h 72739"/>
                    <a:gd name="connsiteX11" fmla="*/ 152394 w 210794"/>
                    <a:gd name="connsiteY11" fmla="*/ 2666 h 72739"/>
                    <a:gd name="connsiteX12" fmla="*/ 147392 w 210794"/>
                    <a:gd name="connsiteY12" fmla="*/ 3166 h 72739"/>
                    <a:gd name="connsiteX13" fmla="*/ 142581 w 210794"/>
                    <a:gd name="connsiteY13" fmla="*/ 3755 h 72739"/>
                    <a:gd name="connsiteX14" fmla="*/ 137769 w 210794"/>
                    <a:gd name="connsiteY14" fmla="*/ 4343 h 72739"/>
                    <a:gd name="connsiteX15" fmla="*/ 132989 w 210794"/>
                    <a:gd name="connsiteY15" fmla="*/ 4928 h 72739"/>
                    <a:gd name="connsiteX16" fmla="*/ 128272 w 210794"/>
                    <a:gd name="connsiteY16" fmla="*/ 5561 h 72739"/>
                    <a:gd name="connsiteX17" fmla="*/ 123619 w 210794"/>
                    <a:gd name="connsiteY17" fmla="*/ 6285 h 72739"/>
                    <a:gd name="connsiteX18" fmla="*/ 118997 w 210794"/>
                    <a:gd name="connsiteY18" fmla="*/ 7007 h 72739"/>
                    <a:gd name="connsiteX19" fmla="*/ 114471 w 210794"/>
                    <a:gd name="connsiteY19" fmla="*/ 7820 h 72739"/>
                    <a:gd name="connsiteX20" fmla="*/ 110007 w 210794"/>
                    <a:gd name="connsiteY20" fmla="*/ 8589 h 72739"/>
                    <a:gd name="connsiteX21" fmla="*/ 105575 w 210794"/>
                    <a:gd name="connsiteY21" fmla="*/ 9497 h 72739"/>
                    <a:gd name="connsiteX22" fmla="*/ 101270 w 210794"/>
                    <a:gd name="connsiteY22" fmla="*/ 10354 h 72739"/>
                    <a:gd name="connsiteX23" fmla="*/ 97028 w 210794"/>
                    <a:gd name="connsiteY23" fmla="*/ 11215 h 72739"/>
                    <a:gd name="connsiteX24" fmla="*/ 92723 w 210794"/>
                    <a:gd name="connsiteY24" fmla="*/ 12208 h 72739"/>
                    <a:gd name="connsiteX25" fmla="*/ 88703 w 210794"/>
                    <a:gd name="connsiteY25" fmla="*/ 13160 h 72739"/>
                    <a:gd name="connsiteX26" fmla="*/ 84588 w 210794"/>
                    <a:gd name="connsiteY26" fmla="*/ 14198 h 72739"/>
                    <a:gd name="connsiteX27" fmla="*/ 80631 w 210794"/>
                    <a:gd name="connsiteY27" fmla="*/ 15283 h 72739"/>
                    <a:gd name="connsiteX28" fmla="*/ 76705 w 210794"/>
                    <a:gd name="connsiteY28" fmla="*/ 16368 h 72739"/>
                    <a:gd name="connsiteX29" fmla="*/ 72907 w 210794"/>
                    <a:gd name="connsiteY29" fmla="*/ 17453 h 72739"/>
                    <a:gd name="connsiteX30" fmla="*/ 69045 w 210794"/>
                    <a:gd name="connsiteY30" fmla="*/ 18627 h 72739"/>
                    <a:gd name="connsiteX31" fmla="*/ 67240 w 210794"/>
                    <a:gd name="connsiteY31" fmla="*/ 19171 h 72739"/>
                    <a:gd name="connsiteX32" fmla="*/ 65531 w 210794"/>
                    <a:gd name="connsiteY32" fmla="*/ 19760 h 72739"/>
                    <a:gd name="connsiteX33" fmla="*/ 63600 w 210794"/>
                    <a:gd name="connsiteY33" fmla="*/ 20345 h 72739"/>
                    <a:gd name="connsiteX34" fmla="*/ 61859 w 210794"/>
                    <a:gd name="connsiteY34" fmla="*/ 20978 h 72739"/>
                    <a:gd name="connsiteX35" fmla="*/ 60054 w 210794"/>
                    <a:gd name="connsiteY35" fmla="*/ 21566 h 72739"/>
                    <a:gd name="connsiteX36" fmla="*/ 58345 w 210794"/>
                    <a:gd name="connsiteY36" fmla="*/ 22243 h 72739"/>
                    <a:gd name="connsiteX37" fmla="*/ 56572 w 210794"/>
                    <a:gd name="connsiteY37" fmla="*/ 22787 h 72739"/>
                    <a:gd name="connsiteX38" fmla="*/ 54958 w 210794"/>
                    <a:gd name="connsiteY38" fmla="*/ 23468 h 72739"/>
                    <a:gd name="connsiteX39" fmla="*/ 53185 w 210794"/>
                    <a:gd name="connsiteY39" fmla="*/ 24100 h 72739"/>
                    <a:gd name="connsiteX40" fmla="*/ 51539 w 210794"/>
                    <a:gd name="connsiteY40" fmla="*/ 24777 h 72739"/>
                    <a:gd name="connsiteX41" fmla="*/ 50019 w 210794"/>
                    <a:gd name="connsiteY41" fmla="*/ 25407 h 72739"/>
                    <a:gd name="connsiteX42" fmla="*/ 48279 w 210794"/>
                    <a:gd name="connsiteY42" fmla="*/ 26087 h 72739"/>
                    <a:gd name="connsiteX43" fmla="*/ 46696 w 210794"/>
                    <a:gd name="connsiteY43" fmla="*/ 26720 h 72739"/>
                    <a:gd name="connsiteX44" fmla="*/ 45208 w 210794"/>
                    <a:gd name="connsiteY44" fmla="*/ 27352 h 72739"/>
                    <a:gd name="connsiteX45" fmla="*/ 43594 w 210794"/>
                    <a:gd name="connsiteY45" fmla="*/ 28077 h 72739"/>
                    <a:gd name="connsiteX46" fmla="*/ 42106 w 210794"/>
                    <a:gd name="connsiteY46" fmla="*/ 28846 h 72739"/>
                    <a:gd name="connsiteX47" fmla="*/ 40555 w 210794"/>
                    <a:gd name="connsiteY47" fmla="*/ 29478 h 72739"/>
                    <a:gd name="connsiteX48" fmla="*/ 39099 w 210794"/>
                    <a:gd name="connsiteY48" fmla="*/ 30200 h 72739"/>
                    <a:gd name="connsiteX49" fmla="*/ 37706 w 210794"/>
                    <a:gd name="connsiteY49" fmla="*/ 30924 h 72739"/>
                    <a:gd name="connsiteX50" fmla="*/ 36281 w 210794"/>
                    <a:gd name="connsiteY50" fmla="*/ 31649 h 72739"/>
                    <a:gd name="connsiteX51" fmla="*/ 34857 w 210794"/>
                    <a:gd name="connsiteY51" fmla="*/ 32370 h 72739"/>
                    <a:gd name="connsiteX52" fmla="*/ 33432 w 210794"/>
                    <a:gd name="connsiteY52" fmla="*/ 33006 h 72739"/>
                    <a:gd name="connsiteX53" fmla="*/ 32071 w 210794"/>
                    <a:gd name="connsiteY53" fmla="*/ 33819 h 72739"/>
                    <a:gd name="connsiteX54" fmla="*/ 30805 w 210794"/>
                    <a:gd name="connsiteY54" fmla="*/ 34540 h 72739"/>
                    <a:gd name="connsiteX55" fmla="*/ 29475 w 210794"/>
                    <a:gd name="connsiteY55" fmla="*/ 35265 h 72739"/>
                    <a:gd name="connsiteX56" fmla="*/ 28209 w 210794"/>
                    <a:gd name="connsiteY56" fmla="*/ 35989 h 72739"/>
                    <a:gd name="connsiteX57" fmla="*/ 26943 w 210794"/>
                    <a:gd name="connsiteY57" fmla="*/ 36802 h 72739"/>
                    <a:gd name="connsiteX58" fmla="*/ 25740 w 210794"/>
                    <a:gd name="connsiteY58" fmla="*/ 37571 h 72739"/>
                    <a:gd name="connsiteX59" fmla="*/ 24537 w 210794"/>
                    <a:gd name="connsiteY59" fmla="*/ 38292 h 72739"/>
                    <a:gd name="connsiteX60" fmla="*/ 23366 w 210794"/>
                    <a:gd name="connsiteY60" fmla="*/ 39106 h 72739"/>
                    <a:gd name="connsiteX61" fmla="*/ 22226 w 210794"/>
                    <a:gd name="connsiteY61" fmla="*/ 39919 h 72739"/>
                    <a:gd name="connsiteX62" fmla="*/ 21023 w 210794"/>
                    <a:gd name="connsiteY62" fmla="*/ 40687 h 72739"/>
                    <a:gd name="connsiteX63" fmla="*/ 19979 w 210794"/>
                    <a:gd name="connsiteY63" fmla="*/ 41500 h 72739"/>
                    <a:gd name="connsiteX64" fmla="*/ 18902 w 210794"/>
                    <a:gd name="connsiteY64" fmla="*/ 42320 h 72739"/>
                    <a:gd name="connsiteX65" fmla="*/ 17858 w 210794"/>
                    <a:gd name="connsiteY65" fmla="*/ 43089 h 72739"/>
                    <a:gd name="connsiteX66" fmla="*/ 16781 w 210794"/>
                    <a:gd name="connsiteY66" fmla="*/ 43902 h 72739"/>
                    <a:gd name="connsiteX67" fmla="*/ 15832 w 210794"/>
                    <a:gd name="connsiteY67" fmla="*/ 44759 h 72739"/>
                    <a:gd name="connsiteX68" fmla="*/ 14945 w 210794"/>
                    <a:gd name="connsiteY68" fmla="*/ 45572 h 72739"/>
                    <a:gd name="connsiteX69" fmla="*/ 13869 w 210794"/>
                    <a:gd name="connsiteY69" fmla="*/ 46341 h 72739"/>
                    <a:gd name="connsiteX70" fmla="*/ 13014 w 210794"/>
                    <a:gd name="connsiteY70" fmla="*/ 47246 h 72739"/>
                    <a:gd name="connsiteX71" fmla="*/ 12159 w 210794"/>
                    <a:gd name="connsiteY71" fmla="*/ 48011 h 72739"/>
                    <a:gd name="connsiteX72" fmla="*/ 11305 w 210794"/>
                    <a:gd name="connsiteY72" fmla="*/ 48872 h 72739"/>
                    <a:gd name="connsiteX73" fmla="*/ 10482 w 210794"/>
                    <a:gd name="connsiteY73" fmla="*/ 49777 h 72739"/>
                    <a:gd name="connsiteX74" fmla="*/ 9627 w 210794"/>
                    <a:gd name="connsiteY74" fmla="*/ 50545 h 72739"/>
                    <a:gd name="connsiteX75" fmla="*/ 8899 w 210794"/>
                    <a:gd name="connsiteY75" fmla="*/ 51450 h 72739"/>
                    <a:gd name="connsiteX76" fmla="*/ 8171 w 210794"/>
                    <a:gd name="connsiteY76" fmla="*/ 52308 h 72739"/>
                    <a:gd name="connsiteX77" fmla="*/ 7443 w 210794"/>
                    <a:gd name="connsiteY77" fmla="*/ 53257 h 72739"/>
                    <a:gd name="connsiteX78" fmla="*/ 6778 w 210794"/>
                    <a:gd name="connsiteY78" fmla="*/ 54117 h 72739"/>
                    <a:gd name="connsiteX79" fmla="*/ 6177 w 210794"/>
                    <a:gd name="connsiteY79" fmla="*/ 54978 h 72739"/>
                    <a:gd name="connsiteX80" fmla="*/ 5512 w 210794"/>
                    <a:gd name="connsiteY80" fmla="*/ 55835 h 72739"/>
                    <a:gd name="connsiteX81" fmla="*/ 5005 w 210794"/>
                    <a:gd name="connsiteY81" fmla="*/ 56737 h 72739"/>
                    <a:gd name="connsiteX82" fmla="*/ 4372 w 210794"/>
                    <a:gd name="connsiteY82" fmla="*/ 57642 h 72739"/>
                    <a:gd name="connsiteX83" fmla="*/ 3929 w 210794"/>
                    <a:gd name="connsiteY83" fmla="*/ 58550 h 72739"/>
                    <a:gd name="connsiteX84" fmla="*/ 3391 w 210794"/>
                    <a:gd name="connsiteY84" fmla="*/ 59451 h 72739"/>
                    <a:gd name="connsiteX85" fmla="*/ 2916 w 210794"/>
                    <a:gd name="connsiteY85" fmla="*/ 60400 h 72739"/>
                    <a:gd name="connsiteX86" fmla="*/ 2536 w 210794"/>
                    <a:gd name="connsiteY86" fmla="*/ 61353 h 72739"/>
                    <a:gd name="connsiteX87" fmla="*/ 2061 w 210794"/>
                    <a:gd name="connsiteY87" fmla="*/ 62210 h 72739"/>
                    <a:gd name="connsiteX88" fmla="*/ 1713 w 210794"/>
                    <a:gd name="connsiteY88" fmla="*/ 63159 h 72739"/>
                    <a:gd name="connsiteX89" fmla="*/ 1397 w 210794"/>
                    <a:gd name="connsiteY89" fmla="*/ 64105 h 72739"/>
                    <a:gd name="connsiteX90" fmla="*/ 1112 w 210794"/>
                    <a:gd name="connsiteY90" fmla="*/ 65057 h 72739"/>
                    <a:gd name="connsiteX91" fmla="*/ 827 w 210794"/>
                    <a:gd name="connsiteY91" fmla="*/ 66006 h 72739"/>
                    <a:gd name="connsiteX92" fmla="*/ 605 w 210794"/>
                    <a:gd name="connsiteY92" fmla="*/ 66911 h 72739"/>
                    <a:gd name="connsiteX93" fmla="*/ 384 w 210794"/>
                    <a:gd name="connsiteY93" fmla="*/ 67857 h 72739"/>
                    <a:gd name="connsiteX94" fmla="*/ 257 w 210794"/>
                    <a:gd name="connsiteY94" fmla="*/ 68809 h 72739"/>
                    <a:gd name="connsiteX95" fmla="*/ 131 w 210794"/>
                    <a:gd name="connsiteY95" fmla="*/ 69847 h 72739"/>
                    <a:gd name="connsiteX96" fmla="*/ 35 w 210794"/>
                    <a:gd name="connsiteY96" fmla="*/ 70752 h 72739"/>
                    <a:gd name="connsiteX97" fmla="*/ 4 w 210794"/>
                    <a:gd name="connsiteY97" fmla="*/ 71704 h 72739"/>
                    <a:gd name="connsiteX98" fmla="*/ 4 w 210794"/>
                    <a:gd name="connsiteY98" fmla="*/ 72742 h 72739"/>
                    <a:gd name="connsiteX99" fmla="*/ 2536 w 210794"/>
                    <a:gd name="connsiteY99" fmla="*/ 72742 h 72739"/>
                    <a:gd name="connsiteX100" fmla="*/ 2600 w 210794"/>
                    <a:gd name="connsiteY100" fmla="*/ 71837 h 72739"/>
                    <a:gd name="connsiteX101" fmla="*/ 2600 w 210794"/>
                    <a:gd name="connsiteY101" fmla="*/ 70980 h 72739"/>
                    <a:gd name="connsiteX102" fmla="*/ 2631 w 210794"/>
                    <a:gd name="connsiteY102" fmla="*/ 70122 h 72739"/>
                    <a:gd name="connsiteX103" fmla="*/ 2821 w 210794"/>
                    <a:gd name="connsiteY103" fmla="*/ 69170 h 72739"/>
                    <a:gd name="connsiteX104" fmla="*/ 2948 w 210794"/>
                    <a:gd name="connsiteY104" fmla="*/ 68401 h 72739"/>
                    <a:gd name="connsiteX105" fmla="*/ 3075 w 210794"/>
                    <a:gd name="connsiteY105" fmla="*/ 67500 h 72739"/>
                    <a:gd name="connsiteX106" fmla="*/ 3359 w 210794"/>
                    <a:gd name="connsiteY106" fmla="*/ 66639 h 72739"/>
                    <a:gd name="connsiteX107" fmla="*/ 3549 w 210794"/>
                    <a:gd name="connsiteY107" fmla="*/ 65782 h 72739"/>
                    <a:gd name="connsiteX108" fmla="*/ 3834 w 210794"/>
                    <a:gd name="connsiteY108" fmla="*/ 64918 h 72739"/>
                    <a:gd name="connsiteX109" fmla="*/ 4119 w 210794"/>
                    <a:gd name="connsiteY109" fmla="*/ 64016 h 72739"/>
                    <a:gd name="connsiteX110" fmla="*/ 4530 w 210794"/>
                    <a:gd name="connsiteY110" fmla="*/ 63248 h 72739"/>
                    <a:gd name="connsiteX111" fmla="*/ 4847 w 210794"/>
                    <a:gd name="connsiteY111" fmla="*/ 62390 h 72739"/>
                    <a:gd name="connsiteX112" fmla="*/ 5195 w 210794"/>
                    <a:gd name="connsiteY112" fmla="*/ 61486 h 72739"/>
                    <a:gd name="connsiteX113" fmla="*/ 5702 w 210794"/>
                    <a:gd name="connsiteY113" fmla="*/ 60628 h 72739"/>
                    <a:gd name="connsiteX114" fmla="*/ 6177 w 210794"/>
                    <a:gd name="connsiteY114" fmla="*/ 59764 h 72739"/>
                    <a:gd name="connsiteX115" fmla="*/ 6588 w 210794"/>
                    <a:gd name="connsiteY115" fmla="*/ 58951 h 72739"/>
                    <a:gd name="connsiteX116" fmla="*/ 7095 w 210794"/>
                    <a:gd name="connsiteY116" fmla="*/ 58094 h 72739"/>
                    <a:gd name="connsiteX117" fmla="*/ 7696 w 210794"/>
                    <a:gd name="connsiteY117" fmla="*/ 57281 h 72739"/>
                    <a:gd name="connsiteX118" fmla="*/ 8234 w 210794"/>
                    <a:gd name="connsiteY118" fmla="*/ 56424 h 72739"/>
                    <a:gd name="connsiteX119" fmla="*/ 8899 w 210794"/>
                    <a:gd name="connsiteY119" fmla="*/ 55611 h 72739"/>
                    <a:gd name="connsiteX120" fmla="*/ 9437 w 210794"/>
                    <a:gd name="connsiteY120" fmla="*/ 54842 h 72739"/>
                    <a:gd name="connsiteX121" fmla="*/ 10229 w 210794"/>
                    <a:gd name="connsiteY121" fmla="*/ 53978 h 72739"/>
                    <a:gd name="connsiteX122" fmla="*/ 10861 w 210794"/>
                    <a:gd name="connsiteY122" fmla="*/ 53165 h 72739"/>
                    <a:gd name="connsiteX123" fmla="*/ 11621 w 210794"/>
                    <a:gd name="connsiteY123" fmla="*/ 52308 h 72739"/>
                    <a:gd name="connsiteX124" fmla="*/ 12350 w 210794"/>
                    <a:gd name="connsiteY124" fmla="*/ 51495 h 72739"/>
                    <a:gd name="connsiteX125" fmla="*/ 13173 w 210794"/>
                    <a:gd name="connsiteY125" fmla="*/ 50726 h 72739"/>
                    <a:gd name="connsiteX126" fmla="*/ 13932 w 210794"/>
                    <a:gd name="connsiteY126" fmla="*/ 49913 h 72739"/>
                    <a:gd name="connsiteX127" fmla="*/ 14787 w 210794"/>
                    <a:gd name="connsiteY127" fmla="*/ 49052 h 72739"/>
                    <a:gd name="connsiteX128" fmla="*/ 15673 w 210794"/>
                    <a:gd name="connsiteY128" fmla="*/ 48331 h 72739"/>
                    <a:gd name="connsiteX129" fmla="*/ 16560 w 210794"/>
                    <a:gd name="connsiteY129" fmla="*/ 47423 h 72739"/>
                    <a:gd name="connsiteX130" fmla="*/ 17509 w 210794"/>
                    <a:gd name="connsiteY130" fmla="*/ 46654 h 72739"/>
                    <a:gd name="connsiteX131" fmla="*/ 18491 w 210794"/>
                    <a:gd name="connsiteY131" fmla="*/ 45930 h 72739"/>
                    <a:gd name="connsiteX132" fmla="*/ 19409 w 210794"/>
                    <a:gd name="connsiteY132" fmla="*/ 45117 h 72739"/>
                    <a:gd name="connsiteX133" fmla="*/ 20422 w 210794"/>
                    <a:gd name="connsiteY133" fmla="*/ 44304 h 72739"/>
                    <a:gd name="connsiteX134" fmla="*/ 21530 w 210794"/>
                    <a:gd name="connsiteY134" fmla="*/ 43535 h 72739"/>
                    <a:gd name="connsiteX135" fmla="*/ 22638 w 210794"/>
                    <a:gd name="connsiteY135" fmla="*/ 42722 h 72739"/>
                    <a:gd name="connsiteX136" fmla="*/ 23746 w 210794"/>
                    <a:gd name="connsiteY136" fmla="*/ 42000 h 72739"/>
                    <a:gd name="connsiteX137" fmla="*/ 24790 w 210794"/>
                    <a:gd name="connsiteY137" fmla="*/ 41232 h 72739"/>
                    <a:gd name="connsiteX138" fmla="*/ 25898 w 210794"/>
                    <a:gd name="connsiteY138" fmla="*/ 40507 h 72739"/>
                    <a:gd name="connsiteX139" fmla="*/ 27133 w 210794"/>
                    <a:gd name="connsiteY139" fmla="*/ 39694 h 72739"/>
                    <a:gd name="connsiteX140" fmla="*/ 28304 w 210794"/>
                    <a:gd name="connsiteY140" fmla="*/ 38969 h 72739"/>
                    <a:gd name="connsiteX141" fmla="*/ 29539 w 210794"/>
                    <a:gd name="connsiteY141" fmla="*/ 38248 h 72739"/>
                    <a:gd name="connsiteX142" fmla="*/ 30837 w 210794"/>
                    <a:gd name="connsiteY142" fmla="*/ 37524 h 72739"/>
                    <a:gd name="connsiteX143" fmla="*/ 32071 w 210794"/>
                    <a:gd name="connsiteY143" fmla="*/ 36799 h 72739"/>
                    <a:gd name="connsiteX144" fmla="*/ 33369 w 210794"/>
                    <a:gd name="connsiteY144" fmla="*/ 35986 h 72739"/>
                    <a:gd name="connsiteX145" fmla="*/ 34762 w 210794"/>
                    <a:gd name="connsiteY145" fmla="*/ 35353 h 72739"/>
                    <a:gd name="connsiteX146" fmla="*/ 35996 w 210794"/>
                    <a:gd name="connsiteY146" fmla="*/ 34629 h 72739"/>
                    <a:gd name="connsiteX147" fmla="*/ 37453 w 210794"/>
                    <a:gd name="connsiteY147" fmla="*/ 33908 h 72739"/>
                    <a:gd name="connsiteX148" fmla="*/ 38814 w 210794"/>
                    <a:gd name="connsiteY148" fmla="*/ 33183 h 72739"/>
                    <a:gd name="connsiteX149" fmla="*/ 40238 w 210794"/>
                    <a:gd name="connsiteY149" fmla="*/ 32459 h 72739"/>
                    <a:gd name="connsiteX150" fmla="*/ 41694 w 210794"/>
                    <a:gd name="connsiteY150" fmla="*/ 31782 h 72739"/>
                    <a:gd name="connsiteX151" fmla="*/ 43277 w 210794"/>
                    <a:gd name="connsiteY151" fmla="*/ 31149 h 72739"/>
                    <a:gd name="connsiteX152" fmla="*/ 44670 w 210794"/>
                    <a:gd name="connsiteY152" fmla="*/ 30424 h 72739"/>
                    <a:gd name="connsiteX153" fmla="*/ 46158 w 210794"/>
                    <a:gd name="connsiteY153" fmla="*/ 29747 h 72739"/>
                    <a:gd name="connsiteX154" fmla="*/ 47804 w 210794"/>
                    <a:gd name="connsiteY154" fmla="*/ 29115 h 72739"/>
                    <a:gd name="connsiteX155" fmla="*/ 49323 w 210794"/>
                    <a:gd name="connsiteY155" fmla="*/ 28438 h 72739"/>
                    <a:gd name="connsiteX156" fmla="*/ 50906 w 210794"/>
                    <a:gd name="connsiteY156" fmla="*/ 27805 h 72739"/>
                    <a:gd name="connsiteX157" fmla="*/ 52584 w 210794"/>
                    <a:gd name="connsiteY157" fmla="*/ 27084 h 72739"/>
                    <a:gd name="connsiteX158" fmla="*/ 54167 w 210794"/>
                    <a:gd name="connsiteY158" fmla="*/ 26495 h 72739"/>
                    <a:gd name="connsiteX159" fmla="*/ 55844 w 210794"/>
                    <a:gd name="connsiteY159" fmla="*/ 25859 h 72739"/>
                    <a:gd name="connsiteX160" fmla="*/ 57522 w 210794"/>
                    <a:gd name="connsiteY160" fmla="*/ 25182 h 72739"/>
                    <a:gd name="connsiteX161" fmla="*/ 59231 w 210794"/>
                    <a:gd name="connsiteY161" fmla="*/ 24638 h 72739"/>
                    <a:gd name="connsiteX162" fmla="*/ 60973 w 210794"/>
                    <a:gd name="connsiteY162" fmla="*/ 23961 h 72739"/>
                    <a:gd name="connsiteX163" fmla="*/ 62713 w 210794"/>
                    <a:gd name="connsiteY163" fmla="*/ 23376 h 72739"/>
                    <a:gd name="connsiteX164" fmla="*/ 64486 w 210794"/>
                    <a:gd name="connsiteY164" fmla="*/ 22787 h 72739"/>
                    <a:gd name="connsiteX165" fmla="*/ 66259 w 210794"/>
                    <a:gd name="connsiteY165" fmla="*/ 22155 h 72739"/>
                    <a:gd name="connsiteX166" fmla="*/ 68032 w 210794"/>
                    <a:gd name="connsiteY166" fmla="*/ 21566 h 72739"/>
                    <a:gd name="connsiteX167" fmla="*/ 69931 w 210794"/>
                    <a:gd name="connsiteY167" fmla="*/ 20978 h 72739"/>
                    <a:gd name="connsiteX168" fmla="*/ 73571 w 210794"/>
                    <a:gd name="connsiteY168" fmla="*/ 19892 h 72739"/>
                    <a:gd name="connsiteX169" fmla="*/ 77465 w 210794"/>
                    <a:gd name="connsiteY169" fmla="*/ 18763 h 72739"/>
                    <a:gd name="connsiteX170" fmla="*/ 81327 w 210794"/>
                    <a:gd name="connsiteY170" fmla="*/ 17722 h 72739"/>
                    <a:gd name="connsiteX171" fmla="*/ 85348 w 210794"/>
                    <a:gd name="connsiteY171" fmla="*/ 16637 h 72739"/>
                    <a:gd name="connsiteX172" fmla="*/ 89241 w 210794"/>
                    <a:gd name="connsiteY172" fmla="*/ 15644 h 72739"/>
                    <a:gd name="connsiteX173" fmla="*/ 93356 w 210794"/>
                    <a:gd name="connsiteY173" fmla="*/ 14695 h 72739"/>
                    <a:gd name="connsiteX174" fmla="*/ 97567 w 210794"/>
                    <a:gd name="connsiteY174" fmla="*/ 13742 h 72739"/>
                    <a:gd name="connsiteX175" fmla="*/ 101808 w 210794"/>
                    <a:gd name="connsiteY175" fmla="*/ 12793 h 72739"/>
                    <a:gd name="connsiteX176" fmla="*/ 106113 w 210794"/>
                    <a:gd name="connsiteY176" fmla="*/ 11936 h 72739"/>
                    <a:gd name="connsiteX177" fmla="*/ 110577 w 210794"/>
                    <a:gd name="connsiteY177" fmla="*/ 11078 h 72739"/>
                    <a:gd name="connsiteX178" fmla="*/ 114914 w 210794"/>
                    <a:gd name="connsiteY178" fmla="*/ 10354 h 72739"/>
                    <a:gd name="connsiteX179" fmla="*/ 119536 w 210794"/>
                    <a:gd name="connsiteY179" fmla="*/ 9541 h 72739"/>
                    <a:gd name="connsiteX180" fmla="*/ 124062 w 210794"/>
                    <a:gd name="connsiteY180" fmla="*/ 8816 h 72739"/>
                    <a:gd name="connsiteX181" fmla="*/ 128684 w 210794"/>
                    <a:gd name="connsiteY181" fmla="*/ 8095 h 72739"/>
                    <a:gd name="connsiteX182" fmla="*/ 133337 w 210794"/>
                    <a:gd name="connsiteY182" fmla="*/ 7462 h 72739"/>
                    <a:gd name="connsiteX183" fmla="*/ 138086 w 210794"/>
                    <a:gd name="connsiteY183" fmla="*/ 6782 h 72739"/>
                    <a:gd name="connsiteX184" fmla="*/ 142929 w 210794"/>
                    <a:gd name="connsiteY184" fmla="*/ 6194 h 72739"/>
                    <a:gd name="connsiteX185" fmla="*/ 147804 w 210794"/>
                    <a:gd name="connsiteY185" fmla="*/ 5697 h 72739"/>
                    <a:gd name="connsiteX186" fmla="*/ 152710 w 210794"/>
                    <a:gd name="connsiteY186" fmla="*/ 5200 h 72739"/>
                    <a:gd name="connsiteX187" fmla="*/ 157617 w 210794"/>
                    <a:gd name="connsiteY187" fmla="*/ 4748 h 72739"/>
                    <a:gd name="connsiteX188" fmla="*/ 162619 w 210794"/>
                    <a:gd name="connsiteY188" fmla="*/ 4343 h 72739"/>
                    <a:gd name="connsiteX189" fmla="*/ 167684 w 210794"/>
                    <a:gd name="connsiteY189" fmla="*/ 3979 h 72739"/>
                    <a:gd name="connsiteX190" fmla="*/ 172780 w 210794"/>
                    <a:gd name="connsiteY190" fmla="*/ 3619 h 72739"/>
                    <a:gd name="connsiteX191" fmla="*/ 177845 w 210794"/>
                    <a:gd name="connsiteY191" fmla="*/ 3302 h 72739"/>
                    <a:gd name="connsiteX192" fmla="*/ 183037 w 210794"/>
                    <a:gd name="connsiteY192" fmla="*/ 3033 h 72739"/>
                    <a:gd name="connsiteX193" fmla="*/ 188292 w 210794"/>
                    <a:gd name="connsiteY193" fmla="*/ 2897 h 72739"/>
                    <a:gd name="connsiteX194" fmla="*/ 193578 w 210794"/>
                    <a:gd name="connsiteY194" fmla="*/ 2669 h 72739"/>
                    <a:gd name="connsiteX195" fmla="*/ 198833 w 210794"/>
                    <a:gd name="connsiteY195" fmla="*/ 2581 h 72739"/>
                    <a:gd name="connsiteX196" fmla="*/ 204214 w 210794"/>
                    <a:gd name="connsiteY196" fmla="*/ 2537 h 72739"/>
                    <a:gd name="connsiteX197" fmla="*/ 209501 w 210794"/>
                    <a:gd name="connsiteY197" fmla="*/ 2537 h 72739"/>
                    <a:gd name="connsiteX198" fmla="*/ 209627 w 210794"/>
                    <a:gd name="connsiteY198" fmla="*/ 2448 h 72739"/>
                    <a:gd name="connsiteX199" fmla="*/ 209976 w 210794"/>
                    <a:gd name="connsiteY199" fmla="*/ 2448 h 72739"/>
                    <a:gd name="connsiteX200" fmla="*/ 210102 w 210794"/>
                    <a:gd name="connsiteY200" fmla="*/ 2404 h 72739"/>
                    <a:gd name="connsiteX201" fmla="*/ 210134 w 210794"/>
                    <a:gd name="connsiteY201" fmla="*/ 2315 h 72739"/>
                    <a:gd name="connsiteX202" fmla="*/ 210261 w 210794"/>
                    <a:gd name="connsiteY202" fmla="*/ 2315 h 72739"/>
                    <a:gd name="connsiteX203" fmla="*/ 210355 w 210794"/>
                    <a:gd name="connsiteY203" fmla="*/ 2179 h 72739"/>
                    <a:gd name="connsiteX204" fmla="*/ 210482 w 210794"/>
                    <a:gd name="connsiteY204" fmla="*/ 2090 h 72739"/>
                    <a:gd name="connsiteX205" fmla="*/ 210609 w 210794"/>
                    <a:gd name="connsiteY205" fmla="*/ 1951 h 72739"/>
                    <a:gd name="connsiteX206" fmla="*/ 210704 w 210794"/>
                    <a:gd name="connsiteY206" fmla="*/ 1727 h 72739"/>
                    <a:gd name="connsiteX207" fmla="*/ 210704 w 210794"/>
                    <a:gd name="connsiteY207" fmla="*/ 1458 h 72739"/>
                    <a:gd name="connsiteX208" fmla="*/ 210799 w 210794"/>
                    <a:gd name="connsiteY208" fmla="*/ 1230 h 72739"/>
                    <a:gd name="connsiteX209" fmla="*/ 210704 w 210794"/>
                    <a:gd name="connsiteY209" fmla="*/ 1005 h 72739"/>
                    <a:gd name="connsiteX210" fmla="*/ 210704 w 210794"/>
                    <a:gd name="connsiteY210" fmla="*/ 781 h 72739"/>
                    <a:gd name="connsiteX211" fmla="*/ 210609 w 210794"/>
                    <a:gd name="connsiteY211" fmla="*/ 553 h 72739"/>
                    <a:gd name="connsiteX212" fmla="*/ 210482 w 210794"/>
                    <a:gd name="connsiteY212" fmla="*/ 373 h 72739"/>
                    <a:gd name="connsiteX213" fmla="*/ 210355 w 210794"/>
                    <a:gd name="connsiteY213" fmla="*/ 284 h 72739"/>
                    <a:gd name="connsiteX214" fmla="*/ 210261 w 210794"/>
                    <a:gd name="connsiteY214" fmla="*/ 195 h 72739"/>
                    <a:gd name="connsiteX215" fmla="*/ 210134 w 210794"/>
                    <a:gd name="connsiteY215" fmla="*/ 151 h 72739"/>
                    <a:gd name="connsiteX216" fmla="*/ 210102 w 210794"/>
                    <a:gd name="connsiteY216" fmla="*/ 63 h 72739"/>
                    <a:gd name="connsiteX217" fmla="*/ 209976 w 210794"/>
                    <a:gd name="connsiteY217" fmla="*/ 18 h 72739"/>
                    <a:gd name="connsiteX218" fmla="*/ 209501 w 210794"/>
                    <a:gd name="connsiteY218" fmla="*/ 18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10794" h="72739">
                      <a:moveTo>
                        <a:pt x="209469" y="3"/>
                      </a:moveTo>
                      <a:lnTo>
                        <a:pt x="204056" y="3"/>
                      </a:lnTo>
                      <a:lnTo>
                        <a:pt x="198738" y="47"/>
                      </a:lnTo>
                      <a:lnTo>
                        <a:pt x="193356" y="183"/>
                      </a:lnTo>
                      <a:lnTo>
                        <a:pt x="188165" y="363"/>
                      </a:lnTo>
                      <a:lnTo>
                        <a:pt x="182910" y="543"/>
                      </a:lnTo>
                      <a:lnTo>
                        <a:pt x="177750" y="771"/>
                      </a:lnTo>
                      <a:lnTo>
                        <a:pt x="172558" y="1088"/>
                      </a:lnTo>
                      <a:lnTo>
                        <a:pt x="167462" y="1448"/>
                      </a:lnTo>
                      <a:lnTo>
                        <a:pt x="162397" y="1809"/>
                      </a:lnTo>
                      <a:lnTo>
                        <a:pt x="157301" y="2173"/>
                      </a:lnTo>
                      <a:lnTo>
                        <a:pt x="152394" y="2666"/>
                      </a:lnTo>
                      <a:lnTo>
                        <a:pt x="147392" y="3166"/>
                      </a:lnTo>
                      <a:lnTo>
                        <a:pt x="142581" y="3755"/>
                      </a:lnTo>
                      <a:lnTo>
                        <a:pt x="137769" y="4343"/>
                      </a:lnTo>
                      <a:lnTo>
                        <a:pt x="132989" y="4928"/>
                      </a:lnTo>
                      <a:lnTo>
                        <a:pt x="128272" y="5561"/>
                      </a:lnTo>
                      <a:lnTo>
                        <a:pt x="123619" y="6285"/>
                      </a:lnTo>
                      <a:lnTo>
                        <a:pt x="118997" y="7007"/>
                      </a:lnTo>
                      <a:lnTo>
                        <a:pt x="114471" y="7820"/>
                      </a:lnTo>
                      <a:lnTo>
                        <a:pt x="110007" y="8589"/>
                      </a:lnTo>
                      <a:lnTo>
                        <a:pt x="105575" y="9497"/>
                      </a:lnTo>
                      <a:lnTo>
                        <a:pt x="101270" y="10354"/>
                      </a:lnTo>
                      <a:lnTo>
                        <a:pt x="97028" y="11215"/>
                      </a:lnTo>
                      <a:lnTo>
                        <a:pt x="92723" y="12208"/>
                      </a:lnTo>
                      <a:lnTo>
                        <a:pt x="88703" y="13160"/>
                      </a:lnTo>
                      <a:lnTo>
                        <a:pt x="84588" y="14198"/>
                      </a:lnTo>
                      <a:lnTo>
                        <a:pt x="80631" y="15283"/>
                      </a:lnTo>
                      <a:lnTo>
                        <a:pt x="76705" y="16368"/>
                      </a:lnTo>
                      <a:lnTo>
                        <a:pt x="72907" y="17453"/>
                      </a:lnTo>
                      <a:lnTo>
                        <a:pt x="69045" y="18627"/>
                      </a:lnTo>
                      <a:lnTo>
                        <a:pt x="67240" y="19171"/>
                      </a:lnTo>
                      <a:lnTo>
                        <a:pt x="65531" y="19760"/>
                      </a:lnTo>
                      <a:lnTo>
                        <a:pt x="63600" y="20345"/>
                      </a:lnTo>
                      <a:lnTo>
                        <a:pt x="61859" y="20978"/>
                      </a:lnTo>
                      <a:lnTo>
                        <a:pt x="60054" y="21566"/>
                      </a:lnTo>
                      <a:lnTo>
                        <a:pt x="58345" y="22243"/>
                      </a:lnTo>
                      <a:lnTo>
                        <a:pt x="56572" y="22787"/>
                      </a:lnTo>
                      <a:lnTo>
                        <a:pt x="54958" y="23468"/>
                      </a:lnTo>
                      <a:lnTo>
                        <a:pt x="53185" y="24100"/>
                      </a:lnTo>
                      <a:lnTo>
                        <a:pt x="51539" y="24777"/>
                      </a:lnTo>
                      <a:lnTo>
                        <a:pt x="50019" y="25407"/>
                      </a:lnTo>
                      <a:lnTo>
                        <a:pt x="48279" y="26087"/>
                      </a:lnTo>
                      <a:lnTo>
                        <a:pt x="46696" y="26720"/>
                      </a:lnTo>
                      <a:lnTo>
                        <a:pt x="45208" y="27352"/>
                      </a:lnTo>
                      <a:lnTo>
                        <a:pt x="43594" y="28077"/>
                      </a:lnTo>
                      <a:lnTo>
                        <a:pt x="42106" y="28846"/>
                      </a:lnTo>
                      <a:lnTo>
                        <a:pt x="40555" y="29478"/>
                      </a:lnTo>
                      <a:lnTo>
                        <a:pt x="39099" y="30200"/>
                      </a:lnTo>
                      <a:lnTo>
                        <a:pt x="37706" y="30924"/>
                      </a:lnTo>
                      <a:lnTo>
                        <a:pt x="36281" y="31649"/>
                      </a:lnTo>
                      <a:lnTo>
                        <a:pt x="34857" y="32370"/>
                      </a:lnTo>
                      <a:lnTo>
                        <a:pt x="33432" y="33006"/>
                      </a:lnTo>
                      <a:lnTo>
                        <a:pt x="32071" y="33819"/>
                      </a:lnTo>
                      <a:lnTo>
                        <a:pt x="30805" y="34540"/>
                      </a:lnTo>
                      <a:lnTo>
                        <a:pt x="29475" y="35265"/>
                      </a:lnTo>
                      <a:lnTo>
                        <a:pt x="28209" y="35989"/>
                      </a:lnTo>
                      <a:lnTo>
                        <a:pt x="26943" y="36802"/>
                      </a:lnTo>
                      <a:lnTo>
                        <a:pt x="25740" y="37571"/>
                      </a:lnTo>
                      <a:lnTo>
                        <a:pt x="24537" y="38292"/>
                      </a:lnTo>
                      <a:lnTo>
                        <a:pt x="23366" y="39106"/>
                      </a:lnTo>
                      <a:lnTo>
                        <a:pt x="22226" y="39919"/>
                      </a:lnTo>
                      <a:lnTo>
                        <a:pt x="21023" y="40687"/>
                      </a:lnTo>
                      <a:lnTo>
                        <a:pt x="19979" y="41500"/>
                      </a:lnTo>
                      <a:lnTo>
                        <a:pt x="18902" y="42320"/>
                      </a:lnTo>
                      <a:lnTo>
                        <a:pt x="17858" y="43089"/>
                      </a:lnTo>
                      <a:lnTo>
                        <a:pt x="16781" y="43902"/>
                      </a:lnTo>
                      <a:lnTo>
                        <a:pt x="15832" y="44759"/>
                      </a:lnTo>
                      <a:lnTo>
                        <a:pt x="14945" y="45572"/>
                      </a:lnTo>
                      <a:lnTo>
                        <a:pt x="13869" y="46341"/>
                      </a:lnTo>
                      <a:lnTo>
                        <a:pt x="13014" y="47246"/>
                      </a:lnTo>
                      <a:lnTo>
                        <a:pt x="12159" y="48011"/>
                      </a:lnTo>
                      <a:lnTo>
                        <a:pt x="11305" y="48872"/>
                      </a:lnTo>
                      <a:lnTo>
                        <a:pt x="10482" y="49777"/>
                      </a:lnTo>
                      <a:lnTo>
                        <a:pt x="9627" y="50545"/>
                      </a:lnTo>
                      <a:lnTo>
                        <a:pt x="8899" y="51450"/>
                      </a:lnTo>
                      <a:lnTo>
                        <a:pt x="8171" y="52308"/>
                      </a:lnTo>
                      <a:lnTo>
                        <a:pt x="7443" y="53257"/>
                      </a:lnTo>
                      <a:lnTo>
                        <a:pt x="6778" y="54117"/>
                      </a:lnTo>
                      <a:lnTo>
                        <a:pt x="6177" y="54978"/>
                      </a:lnTo>
                      <a:lnTo>
                        <a:pt x="5512" y="55835"/>
                      </a:lnTo>
                      <a:lnTo>
                        <a:pt x="5005" y="56737"/>
                      </a:lnTo>
                      <a:lnTo>
                        <a:pt x="4372" y="57642"/>
                      </a:lnTo>
                      <a:lnTo>
                        <a:pt x="3929" y="58550"/>
                      </a:lnTo>
                      <a:lnTo>
                        <a:pt x="3391" y="59451"/>
                      </a:lnTo>
                      <a:lnTo>
                        <a:pt x="2916" y="60400"/>
                      </a:lnTo>
                      <a:lnTo>
                        <a:pt x="2536" y="61353"/>
                      </a:lnTo>
                      <a:lnTo>
                        <a:pt x="2061" y="62210"/>
                      </a:lnTo>
                      <a:lnTo>
                        <a:pt x="1713" y="63159"/>
                      </a:lnTo>
                      <a:lnTo>
                        <a:pt x="1397" y="64105"/>
                      </a:lnTo>
                      <a:lnTo>
                        <a:pt x="1112" y="65057"/>
                      </a:lnTo>
                      <a:lnTo>
                        <a:pt x="827" y="66006"/>
                      </a:lnTo>
                      <a:lnTo>
                        <a:pt x="605" y="66911"/>
                      </a:lnTo>
                      <a:lnTo>
                        <a:pt x="384" y="67857"/>
                      </a:lnTo>
                      <a:lnTo>
                        <a:pt x="257" y="68809"/>
                      </a:lnTo>
                      <a:lnTo>
                        <a:pt x="131" y="69847"/>
                      </a:lnTo>
                      <a:lnTo>
                        <a:pt x="35" y="70752"/>
                      </a:lnTo>
                      <a:lnTo>
                        <a:pt x="4" y="71704"/>
                      </a:lnTo>
                      <a:lnTo>
                        <a:pt x="4" y="72742"/>
                      </a:lnTo>
                      <a:lnTo>
                        <a:pt x="2536" y="72742"/>
                      </a:lnTo>
                      <a:lnTo>
                        <a:pt x="2600" y="71837"/>
                      </a:lnTo>
                      <a:lnTo>
                        <a:pt x="2600" y="70980"/>
                      </a:lnTo>
                      <a:lnTo>
                        <a:pt x="2631" y="70122"/>
                      </a:lnTo>
                      <a:lnTo>
                        <a:pt x="2821" y="69170"/>
                      </a:lnTo>
                      <a:lnTo>
                        <a:pt x="2948" y="68401"/>
                      </a:lnTo>
                      <a:lnTo>
                        <a:pt x="3075" y="67500"/>
                      </a:lnTo>
                      <a:lnTo>
                        <a:pt x="3359" y="66639"/>
                      </a:lnTo>
                      <a:lnTo>
                        <a:pt x="3549" y="65782"/>
                      </a:lnTo>
                      <a:lnTo>
                        <a:pt x="3834" y="64918"/>
                      </a:lnTo>
                      <a:lnTo>
                        <a:pt x="4119" y="64016"/>
                      </a:lnTo>
                      <a:lnTo>
                        <a:pt x="4530" y="63248"/>
                      </a:lnTo>
                      <a:lnTo>
                        <a:pt x="4847" y="62390"/>
                      </a:lnTo>
                      <a:lnTo>
                        <a:pt x="5195" y="61486"/>
                      </a:lnTo>
                      <a:lnTo>
                        <a:pt x="5702" y="60628"/>
                      </a:lnTo>
                      <a:lnTo>
                        <a:pt x="6177" y="59764"/>
                      </a:lnTo>
                      <a:lnTo>
                        <a:pt x="6588" y="58951"/>
                      </a:lnTo>
                      <a:lnTo>
                        <a:pt x="7095" y="58094"/>
                      </a:lnTo>
                      <a:lnTo>
                        <a:pt x="7696" y="57281"/>
                      </a:lnTo>
                      <a:lnTo>
                        <a:pt x="8234" y="56424"/>
                      </a:lnTo>
                      <a:lnTo>
                        <a:pt x="8899" y="55611"/>
                      </a:lnTo>
                      <a:lnTo>
                        <a:pt x="9437" y="54842"/>
                      </a:lnTo>
                      <a:lnTo>
                        <a:pt x="10229" y="53978"/>
                      </a:lnTo>
                      <a:lnTo>
                        <a:pt x="10861" y="53165"/>
                      </a:lnTo>
                      <a:lnTo>
                        <a:pt x="11621" y="52308"/>
                      </a:lnTo>
                      <a:lnTo>
                        <a:pt x="12350" y="51495"/>
                      </a:lnTo>
                      <a:lnTo>
                        <a:pt x="13173" y="50726"/>
                      </a:lnTo>
                      <a:lnTo>
                        <a:pt x="13932" y="49913"/>
                      </a:lnTo>
                      <a:lnTo>
                        <a:pt x="14787" y="49052"/>
                      </a:lnTo>
                      <a:lnTo>
                        <a:pt x="15673" y="48331"/>
                      </a:lnTo>
                      <a:lnTo>
                        <a:pt x="16560" y="47423"/>
                      </a:lnTo>
                      <a:lnTo>
                        <a:pt x="17509" y="46654"/>
                      </a:lnTo>
                      <a:lnTo>
                        <a:pt x="18491" y="45930"/>
                      </a:lnTo>
                      <a:lnTo>
                        <a:pt x="19409" y="45117"/>
                      </a:lnTo>
                      <a:lnTo>
                        <a:pt x="20422" y="44304"/>
                      </a:lnTo>
                      <a:lnTo>
                        <a:pt x="21530" y="43535"/>
                      </a:lnTo>
                      <a:lnTo>
                        <a:pt x="22638" y="42722"/>
                      </a:lnTo>
                      <a:lnTo>
                        <a:pt x="23746" y="42000"/>
                      </a:lnTo>
                      <a:lnTo>
                        <a:pt x="24790" y="41232"/>
                      </a:lnTo>
                      <a:lnTo>
                        <a:pt x="25898" y="40507"/>
                      </a:lnTo>
                      <a:lnTo>
                        <a:pt x="27133" y="39694"/>
                      </a:lnTo>
                      <a:lnTo>
                        <a:pt x="28304" y="38969"/>
                      </a:lnTo>
                      <a:lnTo>
                        <a:pt x="29539" y="38248"/>
                      </a:lnTo>
                      <a:lnTo>
                        <a:pt x="30837" y="37524"/>
                      </a:lnTo>
                      <a:lnTo>
                        <a:pt x="32071" y="36799"/>
                      </a:lnTo>
                      <a:lnTo>
                        <a:pt x="33369" y="35986"/>
                      </a:lnTo>
                      <a:lnTo>
                        <a:pt x="34762" y="35353"/>
                      </a:lnTo>
                      <a:lnTo>
                        <a:pt x="35996" y="34629"/>
                      </a:lnTo>
                      <a:lnTo>
                        <a:pt x="37453" y="33908"/>
                      </a:lnTo>
                      <a:lnTo>
                        <a:pt x="38814" y="33183"/>
                      </a:lnTo>
                      <a:lnTo>
                        <a:pt x="40238" y="32459"/>
                      </a:lnTo>
                      <a:lnTo>
                        <a:pt x="41694" y="31782"/>
                      </a:lnTo>
                      <a:lnTo>
                        <a:pt x="43277" y="31149"/>
                      </a:lnTo>
                      <a:lnTo>
                        <a:pt x="44670" y="30424"/>
                      </a:lnTo>
                      <a:lnTo>
                        <a:pt x="46158" y="29747"/>
                      </a:lnTo>
                      <a:lnTo>
                        <a:pt x="47804" y="29115"/>
                      </a:lnTo>
                      <a:lnTo>
                        <a:pt x="49323" y="28438"/>
                      </a:lnTo>
                      <a:lnTo>
                        <a:pt x="50906" y="27805"/>
                      </a:lnTo>
                      <a:lnTo>
                        <a:pt x="52584" y="27084"/>
                      </a:lnTo>
                      <a:lnTo>
                        <a:pt x="54167" y="26495"/>
                      </a:lnTo>
                      <a:lnTo>
                        <a:pt x="55844" y="25859"/>
                      </a:lnTo>
                      <a:lnTo>
                        <a:pt x="57522" y="25182"/>
                      </a:lnTo>
                      <a:lnTo>
                        <a:pt x="59231" y="24638"/>
                      </a:lnTo>
                      <a:lnTo>
                        <a:pt x="60973" y="23961"/>
                      </a:lnTo>
                      <a:lnTo>
                        <a:pt x="62713" y="23376"/>
                      </a:lnTo>
                      <a:lnTo>
                        <a:pt x="64486" y="22787"/>
                      </a:lnTo>
                      <a:lnTo>
                        <a:pt x="66259" y="22155"/>
                      </a:lnTo>
                      <a:lnTo>
                        <a:pt x="68032" y="21566"/>
                      </a:lnTo>
                      <a:lnTo>
                        <a:pt x="69931" y="20978"/>
                      </a:lnTo>
                      <a:lnTo>
                        <a:pt x="73571" y="19892"/>
                      </a:lnTo>
                      <a:lnTo>
                        <a:pt x="77465" y="18763"/>
                      </a:lnTo>
                      <a:lnTo>
                        <a:pt x="81327" y="17722"/>
                      </a:lnTo>
                      <a:lnTo>
                        <a:pt x="85348" y="16637"/>
                      </a:lnTo>
                      <a:lnTo>
                        <a:pt x="89241" y="15644"/>
                      </a:lnTo>
                      <a:lnTo>
                        <a:pt x="93356" y="14695"/>
                      </a:lnTo>
                      <a:lnTo>
                        <a:pt x="97567" y="13742"/>
                      </a:lnTo>
                      <a:lnTo>
                        <a:pt x="101808" y="12793"/>
                      </a:lnTo>
                      <a:lnTo>
                        <a:pt x="106113" y="11936"/>
                      </a:lnTo>
                      <a:lnTo>
                        <a:pt x="110577" y="11078"/>
                      </a:lnTo>
                      <a:lnTo>
                        <a:pt x="114914" y="10354"/>
                      </a:lnTo>
                      <a:lnTo>
                        <a:pt x="119536" y="9541"/>
                      </a:lnTo>
                      <a:lnTo>
                        <a:pt x="124062" y="8816"/>
                      </a:lnTo>
                      <a:lnTo>
                        <a:pt x="128684" y="8095"/>
                      </a:lnTo>
                      <a:lnTo>
                        <a:pt x="133337" y="7462"/>
                      </a:lnTo>
                      <a:lnTo>
                        <a:pt x="138086" y="6782"/>
                      </a:lnTo>
                      <a:lnTo>
                        <a:pt x="142929" y="6194"/>
                      </a:lnTo>
                      <a:lnTo>
                        <a:pt x="147804" y="5697"/>
                      </a:lnTo>
                      <a:lnTo>
                        <a:pt x="152710" y="5200"/>
                      </a:lnTo>
                      <a:lnTo>
                        <a:pt x="157617" y="4748"/>
                      </a:lnTo>
                      <a:lnTo>
                        <a:pt x="162619" y="4343"/>
                      </a:lnTo>
                      <a:lnTo>
                        <a:pt x="167684" y="3979"/>
                      </a:lnTo>
                      <a:lnTo>
                        <a:pt x="172780" y="3619"/>
                      </a:lnTo>
                      <a:lnTo>
                        <a:pt x="177845" y="3302"/>
                      </a:lnTo>
                      <a:lnTo>
                        <a:pt x="183037" y="3033"/>
                      </a:lnTo>
                      <a:lnTo>
                        <a:pt x="188292" y="2897"/>
                      </a:lnTo>
                      <a:lnTo>
                        <a:pt x="193578" y="2669"/>
                      </a:lnTo>
                      <a:lnTo>
                        <a:pt x="198833" y="2581"/>
                      </a:lnTo>
                      <a:lnTo>
                        <a:pt x="204214" y="2537"/>
                      </a:lnTo>
                      <a:lnTo>
                        <a:pt x="209501" y="2537"/>
                      </a:lnTo>
                      <a:lnTo>
                        <a:pt x="209627" y="2448"/>
                      </a:lnTo>
                      <a:lnTo>
                        <a:pt x="209976" y="2448"/>
                      </a:lnTo>
                      <a:lnTo>
                        <a:pt x="210102" y="2404"/>
                      </a:lnTo>
                      <a:lnTo>
                        <a:pt x="210134" y="2315"/>
                      </a:lnTo>
                      <a:lnTo>
                        <a:pt x="210261" y="2315"/>
                      </a:lnTo>
                      <a:lnTo>
                        <a:pt x="210355" y="2179"/>
                      </a:lnTo>
                      <a:lnTo>
                        <a:pt x="210482" y="2090"/>
                      </a:lnTo>
                      <a:lnTo>
                        <a:pt x="210609" y="1951"/>
                      </a:lnTo>
                      <a:lnTo>
                        <a:pt x="210704" y="1727"/>
                      </a:lnTo>
                      <a:lnTo>
                        <a:pt x="210704" y="1458"/>
                      </a:lnTo>
                      <a:lnTo>
                        <a:pt x="210799" y="1230"/>
                      </a:lnTo>
                      <a:lnTo>
                        <a:pt x="210704" y="1005"/>
                      </a:lnTo>
                      <a:lnTo>
                        <a:pt x="210704" y="781"/>
                      </a:lnTo>
                      <a:lnTo>
                        <a:pt x="210609" y="553"/>
                      </a:lnTo>
                      <a:lnTo>
                        <a:pt x="210482" y="373"/>
                      </a:lnTo>
                      <a:lnTo>
                        <a:pt x="210355" y="284"/>
                      </a:lnTo>
                      <a:lnTo>
                        <a:pt x="210261" y="195"/>
                      </a:lnTo>
                      <a:lnTo>
                        <a:pt x="210134" y="151"/>
                      </a:lnTo>
                      <a:lnTo>
                        <a:pt x="210102" y="63"/>
                      </a:lnTo>
                      <a:lnTo>
                        <a:pt x="209976" y="18"/>
                      </a:lnTo>
                      <a:lnTo>
                        <a:pt x="209501" y="18"/>
                      </a:lnTo>
                    </a:path>
                  </a:pathLst>
                </a:custGeom>
                <a:solidFill>
                  <a:srgbClr val="ADD6E7"/>
                </a:solidFill>
                <a:ln w="959" cap="flat">
                  <a:noFill/>
                  <a:prstDash val="solid"/>
                  <a:miter/>
                </a:ln>
              </p:spPr>
              <p:txBody>
                <a:bodyPr rtlCol="0" anchor="ctr"/>
                <a:lstStyle/>
                <a:p>
                  <a:endParaRPr lang="zh-CN" altLang="en-US"/>
                </a:p>
              </p:txBody>
            </p:sp>
            <p:sp>
              <p:nvSpPr>
                <p:cNvPr id="144" name="任意形状 111">
                  <a:extLst>
                    <a:ext uri="{FF2B5EF4-FFF2-40B4-BE49-F238E27FC236}">
                      <a16:creationId xmlns:a16="http://schemas.microsoft.com/office/drawing/2014/main" id="{CFDC5E3D-3D2A-D56E-EE38-143F326F3BB7}"/>
                    </a:ext>
                  </a:extLst>
                </p:cNvPr>
                <p:cNvSpPr/>
                <p:nvPr/>
              </p:nvSpPr>
              <p:spPr>
                <a:xfrm>
                  <a:off x="7829132" y="749737"/>
                  <a:ext cx="209465" cy="72739"/>
                </a:xfrm>
                <a:custGeom>
                  <a:avLst/>
                  <a:gdLst>
                    <a:gd name="connsiteX0" fmla="*/ 209439 w 209465"/>
                    <a:gd name="connsiteY0" fmla="*/ 72742 h 72739"/>
                    <a:gd name="connsiteX1" fmla="*/ 209439 w 209465"/>
                    <a:gd name="connsiteY1" fmla="*/ 71704 h 72739"/>
                    <a:gd name="connsiteX2" fmla="*/ 209344 w 209465"/>
                    <a:gd name="connsiteY2" fmla="*/ 70752 h 72739"/>
                    <a:gd name="connsiteX3" fmla="*/ 209249 w 209465"/>
                    <a:gd name="connsiteY3" fmla="*/ 69850 h 72739"/>
                    <a:gd name="connsiteX4" fmla="*/ 209154 w 209465"/>
                    <a:gd name="connsiteY4" fmla="*/ 68810 h 72739"/>
                    <a:gd name="connsiteX5" fmla="*/ 209028 w 209465"/>
                    <a:gd name="connsiteY5" fmla="*/ 67860 h 72739"/>
                    <a:gd name="connsiteX6" fmla="*/ 208743 w 209465"/>
                    <a:gd name="connsiteY6" fmla="*/ 66911 h 72739"/>
                    <a:gd name="connsiteX7" fmla="*/ 208616 w 209465"/>
                    <a:gd name="connsiteY7" fmla="*/ 66007 h 72739"/>
                    <a:gd name="connsiteX8" fmla="*/ 208268 w 209465"/>
                    <a:gd name="connsiteY8" fmla="*/ 65061 h 72739"/>
                    <a:gd name="connsiteX9" fmla="*/ 208046 w 209465"/>
                    <a:gd name="connsiteY9" fmla="*/ 64108 h 72739"/>
                    <a:gd name="connsiteX10" fmla="*/ 207666 w 209465"/>
                    <a:gd name="connsiteY10" fmla="*/ 63159 h 72739"/>
                    <a:gd name="connsiteX11" fmla="*/ 207349 w 209465"/>
                    <a:gd name="connsiteY11" fmla="*/ 62210 h 72739"/>
                    <a:gd name="connsiteX12" fmla="*/ 206938 w 209465"/>
                    <a:gd name="connsiteY12" fmla="*/ 61353 h 72739"/>
                    <a:gd name="connsiteX13" fmla="*/ 206463 w 209465"/>
                    <a:gd name="connsiteY13" fmla="*/ 60400 h 72739"/>
                    <a:gd name="connsiteX14" fmla="*/ 206052 w 209465"/>
                    <a:gd name="connsiteY14" fmla="*/ 59451 h 72739"/>
                    <a:gd name="connsiteX15" fmla="*/ 205545 w 209465"/>
                    <a:gd name="connsiteY15" fmla="*/ 58550 h 72739"/>
                    <a:gd name="connsiteX16" fmla="*/ 205039 w 209465"/>
                    <a:gd name="connsiteY16" fmla="*/ 57642 h 72739"/>
                    <a:gd name="connsiteX17" fmla="*/ 204501 w 209465"/>
                    <a:gd name="connsiteY17" fmla="*/ 56740 h 72739"/>
                    <a:gd name="connsiteX18" fmla="*/ 203931 w 209465"/>
                    <a:gd name="connsiteY18" fmla="*/ 55835 h 72739"/>
                    <a:gd name="connsiteX19" fmla="*/ 203234 w 209465"/>
                    <a:gd name="connsiteY19" fmla="*/ 54978 h 72739"/>
                    <a:gd name="connsiteX20" fmla="*/ 202665 w 209465"/>
                    <a:gd name="connsiteY20" fmla="*/ 54121 h 72739"/>
                    <a:gd name="connsiteX21" fmla="*/ 201936 w 209465"/>
                    <a:gd name="connsiteY21" fmla="*/ 53168 h 72739"/>
                    <a:gd name="connsiteX22" fmla="*/ 201240 w 209465"/>
                    <a:gd name="connsiteY22" fmla="*/ 52308 h 72739"/>
                    <a:gd name="connsiteX23" fmla="*/ 200512 w 209465"/>
                    <a:gd name="connsiteY23" fmla="*/ 51450 h 72739"/>
                    <a:gd name="connsiteX24" fmla="*/ 199752 w 209465"/>
                    <a:gd name="connsiteY24" fmla="*/ 50549 h 72739"/>
                    <a:gd name="connsiteX25" fmla="*/ 198929 w 209465"/>
                    <a:gd name="connsiteY25" fmla="*/ 49780 h 72739"/>
                    <a:gd name="connsiteX26" fmla="*/ 198074 w 209465"/>
                    <a:gd name="connsiteY26" fmla="*/ 48872 h 72739"/>
                    <a:gd name="connsiteX27" fmla="*/ 197283 w 209465"/>
                    <a:gd name="connsiteY27" fmla="*/ 48015 h 72739"/>
                    <a:gd name="connsiteX28" fmla="*/ 196365 w 209465"/>
                    <a:gd name="connsiteY28" fmla="*/ 47246 h 72739"/>
                    <a:gd name="connsiteX29" fmla="*/ 195542 w 209465"/>
                    <a:gd name="connsiteY29" fmla="*/ 46341 h 72739"/>
                    <a:gd name="connsiteX30" fmla="*/ 194561 w 209465"/>
                    <a:gd name="connsiteY30" fmla="*/ 45572 h 72739"/>
                    <a:gd name="connsiteX31" fmla="*/ 193547 w 209465"/>
                    <a:gd name="connsiteY31" fmla="*/ 44759 h 72739"/>
                    <a:gd name="connsiteX32" fmla="*/ 192661 w 209465"/>
                    <a:gd name="connsiteY32" fmla="*/ 43902 h 72739"/>
                    <a:gd name="connsiteX33" fmla="*/ 191554 w 209465"/>
                    <a:gd name="connsiteY33" fmla="*/ 43089 h 72739"/>
                    <a:gd name="connsiteX34" fmla="*/ 190572 w 209465"/>
                    <a:gd name="connsiteY34" fmla="*/ 42320 h 72739"/>
                    <a:gd name="connsiteX35" fmla="*/ 189433 w 209465"/>
                    <a:gd name="connsiteY35" fmla="*/ 41504 h 72739"/>
                    <a:gd name="connsiteX36" fmla="*/ 188356 w 209465"/>
                    <a:gd name="connsiteY36" fmla="*/ 40691 h 72739"/>
                    <a:gd name="connsiteX37" fmla="*/ 187185 w 209465"/>
                    <a:gd name="connsiteY37" fmla="*/ 39922 h 72739"/>
                    <a:gd name="connsiteX38" fmla="*/ 186045 w 209465"/>
                    <a:gd name="connsiteY38" fmla="*/ 39109 h 72739"/>
                    <a:gd name="connsiteX39" fmla="*/ 184906 w 209465"/>
                    <a:gd name="connsiteY39" fmla="*/ 38296 h 72739"/>
                    <a:gd name="connsiteX40" fmla="*/ 183703 w 209465"/>
                    <a:gd name="connsiteY40" fmla="*/ 37571 h 72739"/>
                    <a:gd name="connsiteX41" fmla="*/ 182468 w 209465"/>
                    <a:gd name="connsiteY41" fmla="*/ 36802 h 72739"/>
                    <a:gd name="connsiteX42" fmla="*/ 181202 w 209465"/>
                    <a:gd name="connsiteY42" fmla="*/ 35989 h 72739"/>
                    <a:gd name="connsiteX43" fmla="*/ 179904 w 209465"/>
                    <a:gd name="connsiteY43" fmla="*/ 35265 h 72739"/>
                    <a:gd name="connsiteX44" fmla="*/ 178669 w 209465"/>
                    <a:gd name="connsiteY44" fmla="*/ 34544 h 72739"/>
                    <a:gd name="connsiteX45" fmla="*/ 177372 w 209465"/>
                    <a:gd name="connsiteY45" fmla="*/ 33819 h 72739"/>
                    <a:gd name="connsiteX46" fmla="*/ 175947 w 209465"/>
                    <a:gd name="connsiteY46" fmla="*/ 33006 h 72739"/>
                    <a:gd name="connsiteX47" fmla="*/ 174554 w 209465"/>
                    <a:gd name="connsiteY47" fmla="*/ 32373 h 72739"/>
                    <a:gd name="connsiteX48" fmla="*/ 173098 w 209465"/>
                    <a:gd name="connsiteY48" fmla="*/ 31649 h 72739"/>
                    <a:gd name="connsiteX49" fmla="*/ 171769 w 209465"/>
                    <a:gd name="connsiteY49" fmla="*/ 30924 h 72739"/>
                    <a:gd name="connsiteX50" fmla="*/ 170249 w 209465"/>
                    <a:gd name="connsiteY50" fmla="*/ 30203 h 72739"/>
                    <a:gd name="connsiteX51" fmla="*/ 168856 w 209465"/>
                    <a:gd name="connsiteY51" fmla="*/ 29479 h 72739"/>
                    <a:gd name="connsiteX52" fmla="*/ 167305 w 209465"/>
                    <a:gd name="connsiteY52" fmla="*/ 28846 h 72739"/>
                    <a:gd name="connsiteX53" fmla="*/ 165786 w 209465"/>
                    <a:gd name="connsiteY53" fmla="*/ 28077 h 72739"/>
                    <a:gd name="connsiteX54" fmla="*/ 164203 w 209465"/>
                    <a:gd name="connsiteY54" fmla="*/ 27353 h 72739"/>
                    <a:gd name="connsiteX55" fmla="*/ 162715 w 209465"/>
                    <a:gd name="connsiteY55" fmla="*/ 26720 h 72739"/>
                    <a:gd name="connsiteX56" fmla="*/ 161133 w 209465"/>
                    <a:gd name="connsiteY56" fmla="*/ 26087 h 72739"/>
                    <a:gd name="connsiteX57" fmla="*/ 159455 w 209465"/>
                    <a:gd name="connsiteY57" fmla="*/ 25410 h 72739"/>
                    <a:gd name="connsiteX58" fmla="*/ 157808 w 209465"/>
                    <a:gd name="connsiteY58" fmla="*/ 24780 h 72739"/>
                    <a:gd name="connsiteX59" fmla="*/ 156194 w 209465"/>
                    <a:gd name="connsiteY59" fmla="*/ 24100 h 72739"/>
                    <a:gd name="connsiteX60" fmla="*/ 154421 w 209465"/>
                    <a:gd name="connsiteY60" fmla="*/ 23468 h 72739"/>
                    <a:gd name="connsiteX61" fmla="*/ 152807 w 209465"/>
                    <a:gd name="connsiteY61" fmla="*/ 22791 h 72739"/>
                    <a:gd name="connsiteX62" fmla="*/ 151034 w 209465"/>
                    <a:gd name="connsiteY62" fmla="*/ 22246 h 72739"/>
                    <a:gd name="connsiteX63" fmla="*/ 149325 w 209465"/>
                    <a:gd name="connsiteY63" fmla="*/ 21566 h 72739"/>
                    <a:gd name="connsiteX64" fmla="*/ 147552 w 209465"/>
                    <a:gd name="connsiteY64" fmla="*/ 20978 h 72739"/>
                    <a:gd name="connsiteX65" fmla="*/ 145843 w 209465"/>
                    <a:gd name="connsiteY65" fmla="*/ 20345 h 72739"/>
                    <a:gd name="connsiteX66" fmla="*/ 143975 w 209465"/>
                    <a:gd name="connsiteY66" fmla="*/ 19760 h 72739"/>
                    <a:gd name="connsiteX67" fmla="*/ 142107 w 209465"/>
                    <a:gd name="connsiteY67" fmla="*/ 19171 h 72739"/>
                    <a:gd name="connsiteX68" fmla="*/ 140366 w 209465"/>
                    <a:gd name="connsiteY68" fmla="*/ 18630 h 72739"/>
                    <a:gd name="connsiteX69" fmla="*/ 136568 w 209465"/>
                    <a:gd name="connsiteY69" fmla="*/ 17457 h 72739"/>
                    <a:gd name="connsiteX70" fmla="*/ 132769 w 209465"/>
                    <a:gd name="connsiteY70" fmla="*/ 16368 h 72739"/>
                    <a:gd name="connsiteX71" fmla="*/ 128875 w 209465"/>
                    <a:gd name="connsiteY71" fmla="*/ 15286 h 72739"/>
                    <a:gd name="connsiteX72" fmla="*/ 124918 w 209465"/>
                    <a:gd name="connsiteY72" fmla="*/ 14198 h 72739"/>
                    <a:gd name="connsiteX73" fmla="*/ 120866 w 209465"/>
                    <a:gd name="connsiteY73" fmla="*/ 13160 h 72739"/>
                    <a:gd name="connsiteX74" fmla="*/ 116688 w 209465"/>
                    <a:gd name="connsiteY74" fmla="*/ 12208 h 72739"/>
                    <a:gd name="connsiteX75" fmla="*/ 112478 w 209465"/>
                    <a:gd name="connsiteY75" fmla="*/ 11215 h 72739"/>
                    <a:gd name="connsiteX76" fmla="*/ 103899 w 209465"/>
                    <a:gd name="connsiteY76" fmla="*/ 9500 h 72739"/>
                    <a:gd name="connsiteX77" fmla="*/ 99499 w 209465"/>
                    <a:gd name="connsiteY77" fmla="*/ 8592 h 72739"/>
                    <a:gd name="connsiteX78" fmla="*/ 94972 w 209465"/>
                    <a:gd name="connsiteY78" fmla="*/ 7823 h 72739"/>
                    <a:gd name="connsiteX79" fmla="*/ 90477 w 209465"/>
                    <a:gd name="connsiteY79" fmla="*/ 7010 h 72739"/>
                    <a:gd name="connsiteX80" fmla="*/ 85887 w 209465"/>
                    <a:gd name="connsiteY80" fmla="*/ 6286 h 72739"/>
                    <a:gd name="connsiteX81" fmla="*/ 81265 w 209465"/>
                    <a:gd name="connsiteY81" fmla="*/ 5564 h 72739"/>
                    <a:gd name="connsiteX82" fmla="*/ 76454 w 209465"/>
                    <a:gd name="connsiteY82" fmla="*/ 4928 h 72739"/>
                    <a:gd name="connsiteX83" fmla="*/ 71737 w 209465"/>
                    <a:gd name="connsiteY83" fmla="*/ 4346 h 72739"/>
                    <a:gd name="connsiteX84" fmla="*/ 66862 w 209465"/>
                    <a:gd name="connsiteY84" fmla="*/ 3758 h 72739"/>
                    <a:gd name="connsiteX85" fmla="*/ 62050 w 209465"/>
                    <a:gd name="connsiteY85" fmla="*/ 3169 h 72739"/>
                    <a:gd name="connsiteX86" fmla="*/ 57080 w 209465"/>
                    <a:gd name="connsiteY86" fmla="*/ 2670 h 72739"/>
                    <a:gd name="connsiteX87" fmla="*/ 52142 w 209465"/>
                    <a:gd name="connsiteY87" fmla="*/ 2176 h 72739"/>
                    <a:gd name="connsiteX88" fmla="*/ 47077 w 209465"/>
                    <a:gd name="connsiteY88" fmla="*/ 1812 h 72739"/>
                    <a:gd name="connsiteX89" fmla="*/ 42076 w 209465"/>
                    <a:gd name="connsiteY89" fmla="*/ 1452 h 72739"/>
                    <a:gd name="connsiteX90" fmla="*/ 36916 w 209465"/>
                    <a:gd name="connsiteY90" fmla="*/ 1088 h 72739"/>
                    <a:gd name="connsiteX91" fmla="*/ 31756 w 209465"/>
                    <a:gd name="connsiteY91" fmla="*/ 771 h 72739"/>
                    <a:gd name="connsiteX92" fmla="*/ 26596 w 209465"/>
                    <a:gd name="connsiteY92" fmla="*/ 544 h 72739"/>
                    <a:gd name="connsiteX93" fmla="*/ 21309 w 209465"/>
                    <a:gd name="connsiteY93" fmla="*/ 363 h 72739"/>
                    <a:gd name="connsiteX94" fmla="*/ 16086 w 209465"/>
                    <a:gd name="connsiteY94" fmla="*/ 183 h 72739"/>
                    <a:gd name="connsiteX95" fmla="*/ 10768 w 209465"/>
                    <a:gd name="connsiteY95" fmla="*/ 47 h 72739"/>
                    <a:gd name="connsiteX96" fmla="*/ 5386 w 209465"/>
                    <a:gd name="connsiteY96" fmla="*/ 3 h 72739"/>
                    <a:gd name="connsiteX97" fmla="*/ 5 w 209465"/>
                    <a:gd name="connsiteY97" fmla="*/ 3 h 72739"/>
                    <a:gd name="connsiteX98" fmla="*/ 5 w 209465"/>
                    <a:gd name="connsiteY98" fmla="*/ 2534 h 72739"/>
                    <a:gd name="connsiteX99" fmla="*/ 5323 w 209465"/>
                    <a:gd name="connsiteY99" fmla="*/ 2534 h 72739"/>
                    <a:gd name="connsiteX100" fmla="*/ 10705 w 209465"/>
                    <a:gd name="connsiteY100" fmla="*/ 2578 h 72739"/>
                    <a:gd name="connsiteX101" fmla="*/ 15928 w 209465"/>
                    <a:gd name="connsiteY101" fmla="*/ 2666 h 72739"/>
                    <a:gd name="connsiteX102" fmla="*/ 21214 w 209465"/>
                    <a:gd name="connsiteY102" fmla="*/ 2894 h 72739"/>
                    <a:gd name="connsiteX103" fmla="*/ 26501 w 209465"/>
                    <a:gd name="connsiteY103" fmla="*/ 3030 h 72739"/>
                    <a:gd name="connsiteX104" fmla="*/ 31661 w 209465"/>
                    <a:gd name="connsiteY104" fmla="*/ 3299 h 72739"/>
                    <a:gd name="connsiteX105" fmla="*/ 36758 w 209465"/>
                    <a:gd name="connsiteY105" fmla="*/ 3619 h 72739"/>
                    <a:gd name="connsiteX106" fmla="*/ 41822 w 209465"/>
                    <a:gd name="connsiteY106" fmla="*/ 3976 h 72739"/>
                    <a:gd name="connsiteX107" fmla="*/ 46950 w 209465"/>
                    <a:gd name="connsiteY107" fmla="*/ 4340 h 72739"/>
                    <a:gd name="connsiteX108" fmla="*/ 51920 w 209465"/>
                    <a:gd name="connsiteY108" fmla="*/ 4745 h 72739"/>
                    <a:gd name="connsiteX109" fmla="*/ 56890 w 209465"/>
                    <a:gd name="connsiteY109" fmla="*/ 5197 h 72739"/>
                    <a:gd name="connsiteX110" fmla="*/ 61734 w 209465"/>
                    <a:gd name="connsiteY110" fmla="*/ 5694 h 72739"/>
                    <a:gd name="connsiteX111" fmla="*/ 66609 w 209465"/>
                    <a:gd name="connsiteY111" fmla="*/ 6191 h 72739"/>
                    <a:gd name="connsiteX112" fmla="*/ 71421 w 209465"/>
                    <a:gd name="connsiteY112" fmla="*/ 6779 h 72739"/>
                    <a:gd name="connsiteX113" fmla="*/ 76200 w 209465"/>
                    <a:gd name="connsiteY113" fmla="*/ 7459 h 72739"/>
                    <a:gd name="connsiteX114" fmla="*/ 80885 w 209465"/>
                    <a:gd name="connsiteY114" fmla="*/ 8092 h 72739"/>
                    <a:gd name="connsiteX115" fmla="*/ 85476 w 209465"/>
                    <a:gd name="connsiteY115" fmla="*/ 8817 h 72739"/>
                    <a:gd name="connsiteX116" fmla="*/ 90002 w 209465"/>
                    <a:gd name="connsiteY116" fmla="*/ 9538 h 72739"/>
                    <a:gd name="connsiteX117" fmla="*/ 94560 w 209465"/>
                    <a:gd name="connsiteY117" fmla="*/ 10351 h 72739"/>
                    <a:gd name="connsiteX118" fmla="*/ 98961 w 209465"/>
                    <a:gd name="connsiteY118" fmla="*/ 11075 h 72739"/>
                    <a:gd name="connsiteX119" fmla="*/ 103393 w 209465"/>
                    <a:gd name="connsiteY119" fmla="*/ 11933 h 72739"/>
                    <a:gd name="connsiteX120" fmla="*/ 107698 w 209465"/>
                    <a:gd name="connsiteY120" fmla="*/ 12793 h 72739"/>
                    <a:gd name="connsiteX121" fmla="*/ 111908 w 209465"/>
                    <a:gd name="connsiteY121" fmla="*/ 13739 h 72739"/>
                    <a:gd name="connsiteX122" fmla="*/ 116150 w 209465"/>
                    <a:gd name="connsiteY122" fmla="*/ 14692 h 72739"/>
                    <a:gd name="connsiteX123" fmla="*/ 120265 w 209465"/>
                    <a:gd name="connsiteY123" fmla="*/ 15641 h 72739"/>
                    <a:gd name="connsiteX124" fmla="*/ 124253 w 209465"/>
                    <a:gd name="connsiteY124" fmla="*/ 16634 h 72739"/>
                    <a:gd name="connsiteX125" fmla="*/ 128242 w 209465"/>
                    <a:gd name="connsiteY125" fmla="*/ 17722 h 72739"/>
                    <a:gd name="connsiteX126" fmla="*/ 132136 w 209465"/>
                    <a:gd name="connsiteY126" fmla="*/ 18760 h 72739"/>
                    <a:gd name="connsiteX127" fmla="*/ 135934 w 209465"/>
                    <a:gd name="connsiteY127" fmla="*/ 19893 h 72739"/>
                    <a:gd name="connsiteX128" fmla="*/ 139638 w 209465"/>
                    <a:gd name="connsiteY128" fmla="*/ 20975 h 72739"/>
                    <a:gd name="connsiteX129" fmla="*/ 141411 w 209465"/>
                    <a:gd name="connsiteY129" fmla="*/ 21563 h 72739"/>
                    <a:gd name="connsiteX130" fmla="*/ 143215 w 209465"/>
                    <a:gd name="connsiteY130" fmla="*/ 22151 h 72739"/>
                    <a:gd name="connsiteX131" fmla="*/ 144925 w 209465"/>
                    <a:gd name="connsiteY131" fmla="*/ 22784 h 72739"/>
                    <a:gd name="connsiteX132" fmla="*/ 146729 w 209465"/>
                    <a:gd name="connsiteY132" fmla="*/ 23373 h 72739"/>
                    <a:gd name="connsiteX133" fmla="*/ 148502 w 209465"/>
                    <a:gd name="connsiteY133" fmla="*/ 23958 h 72739"/>
                    <a:gd name="connsiteX134" fmla="*/ 150211 w 209465"/>
                    <a:gd name="connsiteY134" fmla="*/ 24635 h 72739"/>
                    <a:gd name="connsiteX135" fmla="*/ 151984 w 209465"/>
                    <a:gd name="connsiteY135" fmla="*/ 25179 h 72739"/>
                    <a:gd name="connsiteX136" fmla="*/ 153598 w 209465"/>
                    <a:gd name="connsiteY136" fmla="*/ 25859 h 72739"/>
                    <a:gd name="connsiteX137" fmla="*/ 155276 w 209465"/>
                    <a:gd name="connsiteY137" fmla="*/ 26492 h 72739"/>
                    <a:gd name="connsiteX138" fmla="*/ 156922 w 209465"/>
                    <a:gd name="connsiteY138" fmla="*/ 27080 h 72739"/>
                    <a:gd name="connsiteX139" fmla="*/ 158505 w 209465"/>
                    <a:gd name="connsiteY139" fmla="*/ 27802 h 72739"/>
                    <a:gd name="connsiteX140" fmla="*/ 160088 w 209465"/>
                    <a:gd name="connsiteY140" fmla="*/ 28438 h 72739"/>
                    <a:gd name="connsiteX141" fmla="*/ 161702 w 209465"/>
                    <a:gd name="connsiteY141" fmla="*/ 29112 h 72739"/>
                    <a:gd name="connsiteX142" fmla="*/ 163190 w 209465"/>
                    <a:gd name="connsiteY142" fmla="*/ 29744 h 72739"/>
                    <a:gd name="connsiteX143" fmla="*/ 164741 w 209465"/>
                    <a:gd name="connsiteY143" fmla="*/ 30421 h 72739"/>
                    <a:gd name="connsiteX144" fmla="*/ 166229 w 209465"/>
                    <a:gd name="connsiteY144" fmla="*/ 31146 h 72739"/>
                    <a:gd name="connsiteX145" fmla="*/ 167780 w 209465"/>
                    <a:gd name="connsiteY145" fmla="*/ 31779 h 72739"/>
                    <a:gd name="connsiteX146" fmla="*/ 169173 w 209465"/>
                    <a:gd name="connsiteY146" fmla="*/ 32459 h 72739"/>
                    <a:gd name="connsiteX147" fmla="*/ 170661 w 209465"/>
                    <a:gd name="connsiteY147" fmla="*/ 33180 h 72739"/>
                    <a:gd name="connsiteX148" fmla="*/ 171990 w 209465"/>
                    <a:gd name="connsiteY148" fmla="*/ 33905 h 72739"/>
                    <a:gd name="connsiteX149" fmla="*/ 173478 w 209465"/>
                    <a:gd name="connsiteY149" fmla="*/ 34629 h 72739"/>
                    <a:gd name="connsiteX150" fmla="*/ 174744 w 209465"/>
                    <a:gd name="connsiteY150" fmla="*/ 35350 h 72739"/>
                    <a:gd name="connsiteX151" fmla="*/ 176105 w 209465"/>
                    <a:gd name="connsiteY151" fmla="*/ 35983 h 72739"/>
                    <a:gd name="connsiteX152" fmla="*/ 177467 w 209465"/>
                    <a:gd name="connsiteY152" fmla="*/ 36799 h 72739"/>
                    <a:gd name="connsiteX153" fmla="*/ 178669 w 209465"/>
                    <a:gd name="connsiteY153" fmla="*/ 37521 h 72739"/>
                    <a:gd name="connsiteX154" fmla="*/ 179904 w 209465"/>
                    <a:gd name="connsiteY154" fmla="*/ 38245 h 72739"/>
                    <a:gd name="connsiteX155" fmla="*/ 181170 w 209465"/>
                    <a:gd name="connsiteY155" fmla="*/ 38970 h 72739"/>
                    <a:gd name="connsiteX156" fmla="*/ 182278 w 209465"/>
                    <a:gd name="connsiteY156" fmla="*/ 39691 h 72739"/>
                    <a:gd name="connsiteX157" fmla="*/ 183544 w 209465"/>
                    <a:gd name="connsiteY157" fmla="*/ 40504 h 72739"/>
                    <a:gd name="connsiteX158" fmla="*/ 184747 w 209465"/>
                    <a:gd name="connsiteY158" fmla="*/ 41228 h 72739"/>
                    <a:gd name="connsiteX159" fmla="*/ 185824 w 209465"/>
                    <a:gd name="connsiteY159" fmla="*/ 41997 h 72739"/>
                    <a:gd name="connsiteX160" fmla="*/ 186805 w 209465"/>
                    <a:gd name="connsiteY160" fmla="*/ 42722 h 72739"/>
                    <a:gd name="connsiteX161" fmla="*/ 187913 w 209465"/>
                    <a:gd name="connsiteY161" fmla="*/ 43535 h 72739"/>
                    <a:gd name="connsiteX162" fmla="*/ 188926 w 209465"/>
                    <a:gd name="connsiteY162" fmla="*/ 44304 h 72739"/>
                    <a:gd name="connsiteX163" fmla="*/ 190034 w 209465"/>
                    <a:gd name="connsiteY163" fmla="*/ 45117 h 72739"/>
                    <a:gd name="connsiteX164" fmla="*/ 190984 w 209465"/>
                    <a:gd name="connsiteY164" fmla="*/ 45930 h 72739"/>
                    <a:gd name="connsiteX165" fmla="*/ 191965 w 209465"/>
                    <a:gd name="connsiteY165" fmla="*/ 46651 h 72739"/>
                    <a:gd name="connsiteX166" fmla="*/ 192883 w 209465"/>
                    <a:gd name="connsiteY166" fmla="*/ 47420 h 72739"/>
                    <a:gd name="connsiteX167" fmla="*/ 193832 w 209465"/>
                    <a:gd name="connsiteY167" fmla="*/ 48328 h 72739"/>
                    <a:gd name="connsiteX168" fmla="*/ 194656 w 209465"/>
                    <a:gd name="connsiteY168" fmla="*/ 49052 h 72739"/>
                    <a:gd name="connsiteX169" fmla="*/ 195542 w 209465"/>
                    <a:gd name="connsiteY169" fmla="*/ 49910 h 72739"/>
                    <a:gd name="connsiteX170" fmla="*/ 196270 w 209465"/>
                    <a:gd name="connsiteY170" fmla="*/ 50723 h 72739"/>
                    <a:gd name="connsiteX171" fmla="*/ 197125 w 209465"/>
                    <a:gd name="connsiteY171" fmla="*/ 51492 h 72739"/>
                    <a:gd name="connsiteX172" fmla="*/ 197948 w 209465"/>
                    <a:gd name="connsiteY172" fmla="*/ 52305 h 72739"/>
                    <a:gd name="connsiteX173" fmla="*/ 198581 w 209465"/>
                    <a:gd name="connsiteY173" fmla="*/ 53162 h 72739"/>
                    <a:gd name="connsiteX174" fmla="*/ 199246 w 209465"/>
                    <a:gd name="connsiteY174" fmla="*/ 53975 h 72739"/>
                    <a:gd name="connsiteX175" fmla="*/ 200037 w 209465"/>
                    <a:gd name="connsiteY175" fmla="*/ 54839 h 72739"/>
                    <a:gd name="connsiteX176" fmla="*/ 200607 w 209465"/>
                    <a:gd name="connsiteY176" fmla="*/ 55607 h 72739"/>
                    <a:gd name="connsiteX177" fmla="*/ 201240 w 209465"/>
                    <a:gd name="connsiteY177" fmla="*/ 56421 h 72739"/>
                    <a:gd name="connsiteX178" fmla="*/ 201842 w 209465"/>
                    <a:gd name="connsiteY178" fmla="*/ 57278 h 72739"/>
                    <a:gd name="connsiteX179" fmla="*/ 202380 w 209465"/>
                    <a:gd name="connsiteY179" fmla="*/ 58091 h 72739"/>
                    <a:gd name="connsiteX180" fmla="*/ 202918 w 209465"/>
                    <a:gd name="connsiteY180" fmla="*/ 58952 h 72739"/>
                    <a:gd name="connsiteX181" fmla="*/ 203297 w 209465"/>
                    <a:gd name="connsiteY181" fmla="*/ 59764 h 72739"/>
                    <a:gd name="connsiteX182" fmla="*/ 203773 w 209465"/>
                    <a:gd name="connsiteY182" fmla="*/ 60625 h 72739"/>
                    <a:gd name="connsiteX183" fmla="*/ 204152 w 209465"/>
                    <a:gd name="connsiteY183" fmla="*/ 61485 h 72739"/>
                    <a:gd name="connsiteX184" fmla="*/ 204659 w 209465"/>
                    <a:gd name="connsiteY184" fmla="*/ 62387 h 72739"/>
                    <a:gd name="connsiteX185" fmla="*/ 204975 w 209465"/>
                    <a:gd name="connsiteY185" fmla="*/ 63156 h 72739"/>
                    <a:gd name="connsiteX186" fmla="*/ 205324 w 209465"/>
                    <a:gd name="connsiteY186" fmla="*/ 64013 h 72739"/>
                    <a:gd name="connsiteX187" fmla="*/ 205640 w 209465"/>
                    <a:gd name="connsiteY187" fmla="*/ 64918 h 72739"/>
                    <a:gd name="connsiteX188" fmla="*/ 205925 w 209465"/>
                    <a:gd name="connsiteY188" fmla="*/ 65779 h 72739"/>
                    <a:gd name="connsiteX189" fmla="*/ 206115 w 209465"/>
                    <a:gd name="connsiteY189" fmla="*/ 66639 h 72739"/>
                    <a:gd name="connsiteX190" fmla="*/ 206400 w 209465"/>
                    <a:gd name="connsiteY190" fmla="*/ 67497 h 72739"/>
                    <a:gd name="connsiteX191" fmla="*/ 206495 w 209465"/>
                    <a:gd name="connsiteY191" fmla="*/ 68398 h 72739"/>
                    <a:gd name="connsiteX192" fmla="*/ 206622 w 209465"/>
                    <a:gd name="connsiteY192" fmla="*/ 69167 h 72739"/>
                    <a:gd name="connsiteX193" fmla="*/ 206843 w 209465"/>
                    <a:gd name="connsiteY193" fmla="*/ 70119 h 72739"/>
                    <a:gd name="connsiteX194" fmla="*/ 206875 w 209465"/>
                    <a:gd name="connsiteY194" fmla="*/ 70977 h 72739"/>
                    <a:gd name="connsiteX195" fmla="*/ 206875 w 209465"/>
                    <a:gd name="connsiteY195" fmla="*/ 71837 h 72739"/>
                    <a:gd name="connsiteX196" fmla="*/ 206970 w 209465"/>
                    <a:gd name="connsiteY196" fmla="*/ 72739 h 72739"/>
                    <a:gd name="connsiteX197" fmla="*/ 209470 w 209465"/>
                    <a:gd name="connsiteY197" fmla="*/ 72739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09465" h="72739">
                      <a:moveTo>
                        <a:pt x="209439" y="72742"/>
                      </a:moveTo>
                      <a:lnTo>
                        <a:pt x="209439" y="71704"/>
                      </a:lnTo>
                      <a:lnTo>
                        <a:pt x="209344" y="70752"/>
                      </a:lnTo>
                      <a:lnTo>
                        <a:pt x="209249" y="69850"/>
                      </a:lnTo>
                      <a:lnTo>
                        <a:pt x="209154" y="68810"/>
                      </a:lnTo>
                      <a:lnTo>
                        <a:pt x="209028" y="67860"/>
                      </a:lnTo>
                      <a:lnTo>
                        <a:pt x="208743" y="66911"/>
                      </a:lnTo>
                      <a:lnTo>
                        <a:pt x="208616" y="66007"/>
                      </a:lnTo>
                      <a:lnTo>
                        <a:pt x="208268" y="65061"/>
                      </a:lnTo>
                      <a:lnTo>
                        <a:pt x="208046" y="64108"/>
                      </a:lnTo>
                      <a:lnTo>
                        <a:pt x="207666" y="63159"/>
                      </a:lnTo>
                      <a:lnTo>
                        <a:pt x="207349" y="62210"/>
                      </a:lnTo>
                      <a:lnTo>
                        <a:pt x="206938" y="61353"/>
                      </a:lnTo>
                      <a:lnTo>
                        <a:pt x="206463" y="60400"/>
                      </a:lnTo>
                      <a:lnTo>
                        <a:pt x="206052" y="59451"/>
                      </a:lnTo>
                      <a:lnTo>
                        <a:pt x="205545" y="58550"/>
                      </a:lnTo>
                      <a:lnTo>
                        <a:pt x="205039" y="57642"/>
                      </a:lnTo>
                      <a:lnTo>
                        <a:pt x="204501" y="56740"/>
                      </a:lnTo>
                      <a:lnTo>
                        <a:pt x="203931" y="55835"/>
                      </a:lnTo>
                      <a:lnTo>
                        <a:pt x="203234" y="54978"/>
                      </a:lnTo>
                      <a:lnTo>
                        <a:pt x="202665" y="54121"/>
                      </a:lnTo>
                      <a:lnTo>
                        <a:pt x="201936" y="53168"/>
                      </a:lnTo>
                      <a:lnTo>
                        <a:pt x="201240" y="52308"/>
                      </a:lnTo>
                      <a:lnTo>
                        <a:pt x="200512" y="51450"/>
                      </a:lnTo>
                      <a:lnTo>
                        <a:pt x="199752" y="50549"/>
                      </a:lnTo>
                      <a:lnTo>
                        <a:pt x="198929" y="49780"/>
                      </a:lnTo>
                      <a:lnTo>
                        <a:pt x="198074" y="48872"/>
                      </a:lnTo>
                      <a:lnTo>
                        <a:pt x="197283" y="48015"/>
                      </a:lnTo>
                      <a:lnTo>
                        <a:pt x="196365" y="47246"/>
                      </a:lnTo>
                      <a:lnTo>
                        <a:pt x="195542" y="46341"/>
                      </a:lnTo>
                      <a:lnTo>
                        <a:pt x="194561" y="45572"/>
                      </a:lnTo>
                      <a:lnTo>
                        <a:pt x="193547" y="44759"/>
                      </a:lnTo>
                      <a:lnTo>
                        <a:pt x="192661" y="43902"/>
                      </a:lnTo>
                      <a:lnTo>
                        <a:pt x="191554" y="43089"/>
                      </a:lnTo>
                      <a:lnTo>
                        <a:pt x="190572" y="42320"/>
                      </a:lnTo>
                      <a:lnTo>
                        <a:pt x="189433" y="41504"/>
                      </a:lnTo>
                      <a:lnTo>
                        <a:pt x="188356" y="40691"/>
                      </a:lnTo>
                      <a:lnTo>
                        <a:pt x="187185" y="39922"/>
                      </a:lnTo>
                      <a:lnTo>
                        <a:pt x="186045" y="39109"/>
                      </a:lnTo>
                      <a:lnTo>
                        <a:pt x="184906" y="38296"/>
                      </a:lnTo>
                      <a:lnTo>
                        <a:pt x="183703" y="37571"/>
                      </a:lnTo>
                      <a:lnTo>
                        <a:pt x="182468" y="36802"/>
                      </a:lnTo>
                      <a:lnTo>
                        <a:pt x="181202" y="35989"/>
                      </a:lnTo>
                      <a:lnTo>
                        <a:pt x="179904" y="35265"/>
                      </a:lnTo>
                      <a:lnTo>
                        <a:pt x="178669" y="34544"/>
                      </a:lnTo>
                      <a:lnTo>
                        <a:pt x="177372" y="33819"/>
                      </a:lnTo>
                      <a:lnTo>
                        <a:pt x="175947" y="33006"/>
                      </a:lnTo>
                      <a:lnTo>
                        <a:pt x="174554" y="32373"/>
                      </a:lnTo>
                      <a:lnTo>
                        <a:pt x="173098" y="31649"/>
                      </a:lnTo>
                      <a:lnTo>
                        <a:pt x="171769" y="30924"/>
                      </a:lnTo>
                      <a:lnTo>
                        <a:pt x="170249" y="30203"/>
                      </a:lnTo>
                      <a:lnTo>
                        <a:pt x="168856" y="29479"/>
                      </a:lnTo>
                      <a:lnTo>
                        <a:pt x="167305" y="28846"/>
                      </a:lnTo>
                      <a:lnTo>
                        <a:pt x="165786" y="28077"/>
                      </a:lnTo>
                      <a:lnTo>
                        <a:pt x="164203" y="27353"/>
                      </a:lnTo>
                      <a:lnTo>
                        <a:pt x="162715" y="26720"/>
                      </a:lnTo>
                      <a:lnTo>
                        <a:pt x="161133" y="26087"/>
                      </a:lnTo>
                      <a:lnTo>
                        <a:pt x="159455" y="25410"/>
                      </a:lnTo>
                      <a:lnTo>
                        <a:pt x="157808" y="24780"/>
                      </a:lnTo>
                      <a:lnTo>
                        <a:pt x="156194" y="24100"/>
                      </a:lnTo>
                      <a:lnTo>
                        <a:pt x="154421" y="23468"/>
                      </a:lnTo>
                      <a:lnTo>
                        <a:pt x="152807" y="22791"/>
                      </a:lnTo>
                      <a:lnTo>
                        <a:pt x="151034" y="22246"/>
                      </a:lnTo>
                      <a:lnTo>
                        <a:pt x="149325" y="21566"/>
                      </a:lnTo>
                      <a:lnTo>
                        <a:pt x="147552" y="20978"/>
                      </a:lnTo>
                      <a:lnTo>
                        <a:pt x="145843" y="20345"/>
                      </a:lnTo>
                      <a:lnTo>
                        <a:pt x="143975" y="19760"/>
                      </a:lnTo>
                      <a:lnTo>
                        <a:pt x="142107" y="19171"/>
                      </a:lnTo>
                      <a:lnTo>
                        <a:pt x="140366" y="18630"/>
                      </a:lnTo>
                      <a:lnTo>
                        <a:pt x="136568" y="17457"/>
                      </a:lnTo>
                      <a:lnTo>
                        <a:pt x="132769" y="16368"/>
                      </a:lnTo>
                      <a:lnTo>
                        <a:pt x="128875" y="15286"/>
                      </a:lnTo>
                      <a:lnTo>
                        <a:pt x="124918" y="14198"/>
                      </a:lnTo>
                      <a:lnTo>
                        <a:pt x="120866" y="13160"/>
                      </a:lnTo>
                      <a:lnTo>
                        <a:pt x="116688" y="12208"/>
                      </a:lnTo>
                      <a:lnTo>
                        <a:pt x="112478" y="11215"/>
                      </a:lnTo>
                      <a:lnTo>
                        <a:pt x="103899" y="9500"/>
                      </a:lnTo>
                      <a:lnTo>
                        <a:pt x="99499" y="8592"/>
                      </a:lnTo>
                      <a:lnTo>
                        <a:pt x="94972" y="7823"/>
                      </a:lnTo>
                      <a:lnTo>
                        <a:pt x="90477" y="7010"/>
                      </a:lnTo>
                      <a:lnTo>
                        <a:pt x="85887" y="6286"/>
                      </a:lnTo>
                      <a:lnTo>
                        <a:pt x="81265" y="5564"/>
                      </a:lnTo>
                      <a:lnTo>
                        <a:pt x="76454" y="4928"/>
                      </a:lnTo>
                      <a:lnTo>
                        <a:pt x="71737" y="4346"/>
                      </a:lnTo>
                      <a:lnTo>
                        <a:pt x="66862" y="3758"/>
                      </a:lnTo>
                      <a:lnTo>
                        <a:pt x="62050" y="3169"/>
                      </a:lnTo>
                      <a:lnTo>
                        <a:pt x="57080" y="2670"/>
                      </a:lnTo>
                      <a:lnTo>
                        <a:pt x="52142" y="2176"/>
                      </a:lnTo>
                      <a:lnTo>
                        <a:pt x="47077" y="1812"/>
                      </a:lnTo>
                      <a:lnTo>
                        <a:pt x="42076" y="1452"/>
                      </a:lnTo>
                      <a:lnTo>
                        <a:pt x="36916" y="1088"/>
                      </a:lnTo>
                      <a:lnTo>
                        <a:pt x="31756" y="771"/>
                      </a:lnTo>
                      <a:lnTo>
                        <a:pt x="26596" y="544"/>
                      </a:lnTo>
                      <a:lnTo>
                        <a:pt x="21309" y="363"/>
                      </a:lnTo>
                      <a:lnTo>
                        <a:pt x="16086" y="183"/>
                      </a:lnTo>
                      <a:lnTo>
                        <a:pt x="10768" y="47"/>
                      </a:lnTo>
                      <a:lnTo>
                        <a:pt x="5386" y="3"/>
                      </a:lnTo>
                      <a:lnTo>
                        <a:pt x="5" y="3"/>
                      </a:lnTo>
                      <a:lnTo>
                        <a:pt x="5" y="2534"/>
                      </a:lnTo>
                      <a:lnTo>
                        <a:pt x="5323" y="2534"/>
                      </a:lnTo>
                      <a:lnTo>
                        <a:pt x="10705" y="2578"/>
                      </a:lnTo>
                      <a:lnTo>
                        <a:pt x="15928" y="2666"/>
                      </a:lnTo>
                      <a:lnTo>
                        <a:pt x="21214" y="2894"/>
                      </a:lnTo>
                      <a:lnTo>
                        <a:pt x="26501" y="3030"/>
                      </a:lnTo>
                      <a:lnTo>
                        <a:pt x="31661" y="3299"/>
                      </a:lnTo>
                      <a:lnTo>
                        <a:pt x="36758" y="3619"/>
                      </a:lnTo>
                      <a:lnTo>
                        <a:pt x="41822" y="3976"/>
                      </a:lnTo>
                      <a:lnTo>
                        <a:pt x="46950" y="4340"/>
                      </a:lnTo>
                      <a:lnTo>
                        <a:pt x="51920" y="4745"/>
                      </a:lnTo>
                      <a:lnTo>
                        <a:pt x="56890" y="5197"/>
                      </a:lnTo>
                      <a:lnTo>
                        <a:pt x="61734" y="5694"/>
                      </a:lnTo>
                      <a:lnTo>
                        <a:pt x="66609" y="6191"/>
                      </a:lnTo>
                      <a:lnTo>
                        <a:pt x="71421" y="6779"/>
                      </a:lnTo>
                      <a:lnTo>
                        <a:pt x="76200" y="7459"/>
                      </a:lnTo>
                      <a:lnTo>
                        <a:pt x="80885" y="8092"/>
                      </a:lnTo>
                      <a:lnTo>
                        <a:pt x="85476" y="8817"/>
                      </a:lnTo>
                      <a:lnTo>
                        <a:pt x="90002" y="9538"/>
                      </a:lnTo>
                      <a:lnTo>
                        <a:pt x="94560" y="10351"/>
                      </a:lnTo>
                      <a:lnTo>
                        <a:pt x="98961" y="11075"/>
                      </a:lnTo>
                      <a:lnTo>
                        <a:pt x="103393" y="11933"/>
                      </a:lnTo>
                      <a:lnTo>
                        <a:pt x="107698" y="12793"/>
                      </a:lnTo>
                      <a:lnTo>
                        <a:pt x="111908" y="13739"/>
                      </a:lnTo>
                      <a:lnTo>
                        <a:pt x="116150" y="14692"/>
                      </a:lnTo>
                      <a:lnTo>
                        <a:pt x="120265" y="15641"/>
                      </a:lnTo>
                      <a:lnTo>
                        <a:pt x="124253" y="16634"/>
                      </a:lnTo>
                      <a:lnTo>
                        <a:pt x="128242" y="17722"/>
                      </a:lnTo>
                      <a:lnTo>
                        <a:pt x="132136" y="18760"/>
                      </a:lnTo>
                      <a:lnTo>
                        <a:pt x="135934" y="19893"/>
                      </a:lnTo>
                      <a:lnTo>
                        <a:pt x="139638" y="20975"/>
                      </a:lnTo>
                      <a:lnTo>
                        <a:pt x="141411" y="21563"/>
                      </a:lnTo>
                      <a:lnTo>
                        <a:pt x="143215" y="22151"/>
                      </a:lnTo>
                      <a:lnTo>
                        <a:pt x="144925" y="22784"/>
                      </a:lnTo>
                      <a:lnTo>
                        <a:pt x="146729" y="23373"/>
                      </a:lnTo>
                      <a:lnTo>
                        <a:pt x="148502" y="23958"/>
                      </a:lnTo>
                      <a:lnTo>
                        <a:pt x="150211" y="24635"/>
                      </a:lnTo>
                      <a:lnTo>
                        <a:pt x="151984" y="25179"/>
                      </a:lnTo>
                      <a:lnTo>
                        <a:pt x="153598" y="25859"/>
                      </a:lnTo>
                      <a:lnTo>
                        <a:pt x="155276" y="26492"/>
                      </a:lnTo>
                      <a:lnTo>
                        <a:pt x="156922" y="27080"/>
                      </a:lnTo>
                      <a:lnTo>
                        <a:pt x="158505" y="27802"/>
                      </a:lnTo>
                      <a:lnTo>
                        <a:pt x="160088" y="28438"/>
                      </a:lnTo>
                      <a:lnTo>
                        <a:pt x="161702" y="29112"/>
                      </a:lnTo>
                      <a:lnTo>
                        <a:pt x="163190" y="29744"/>
                      </a:lnTo>
                      <a:lnTo>
                        <a:pt x="164741" y="30421"/>
                      </a:lnTo>
                      <a:lnTo>
                        <a:pt x="166229" y="31146"/>
                      </a:lnTo>
                      <a:lnTo>
                        <a:pt x="167780" y="31779"/>
                      </a:lnTo>
                      <a:lnTo>
                        <a:pt x="169173" y="32459"/>
                      </a:lnTo>
                      <a:lnTo>
                        <a:pt x="170661" y="33180"/>
                      </a:lnTo>
                      <a:lnTo>
                        <a:pt x="171990" y="33905"/>
                      </a:lnTo>
                      <a:lnTo>
                        <a:pt x="173478" y="34629"/>
                      </a:lnTo>
                      <a:lnTo>
                        <a:pt x="174744" y="35350"/>
                      </a:lnTo>
                      <a:lnTo>
                        <a:pt x="176105" y="35983"/>
                      </a:lnTo>
                      <a:lnTo>
                        <a:pt x="177467" y="36799"/>
                      </a:lnTo>
                      <a:lnTo>
                        <a:pt x="178669" y="37521"/>
                      </a:lnTo>
                      <a:lnTo>
                        <a:pt x="179904" y="38245"/>
                      </a:lnTo>
                      <a:lnTo>
                        <a:pt x="181170" y="38970"/>
                      </a:lnTo>
                      <a:lnTo>
                        <a:pt x="182278" y="39691"/>
                      </a:lnTo>
                      <a:lnTo>
                        <a:pt x="183544" y="40504"/>
                      </a:lnTo>
                      <a:lnTo>
                        <a:pt x="184747" y="41228"/>
                      </a:lnTo>
                      <a:lnTo>
                        <a:pt x="185824" y="41997"/>
                      </a:lnTo>
                      <a:lnTo>
                        <a:pt x="186805" y="42722"/>
                      </a:lnTo>
                      <a:lnTo>
                        <a:pt x="187913" y="43535"/>
                      </a:lnTo>
                      <a:lnTo>
                        <a:pt x="188926" y="44304"/>
                      </a:lnTo>
                      <a:lnTo>
                        <a:pt x="190034" y="45117"/>
                      </a:lnTo>
                      <a:lnTo>
                        <a:pt x="190984" y="45930"/>
                      </a:lnTo>
                      <a:lnTo>
                        <a:pt x="191965" y="46651"/>
                      </a:lnTo>
                      <a:lnTo>
                        <a:pt x="192883" y="47420"/>
                      </a:lnTo>
                      <a:lnTo>
                        <a:pt x="193832" y="48328"/>
                      </a:lnTo>
                      <a:lnTo>
                        <a:pt x="194656" y="49052"/>
                      </a:lnTo>
                      <a:lnTo>
                        <a:pt x="195542" y="49910"/>
                      </a:lnTo>
                      <a:lnTo>
                        <a:pt x="196270" y="50723"/>
                      </a:lnTo>
                      <a:lnTo>
                        <a:pt x="197125" y="51492"/>
                      </a:lnTo>
                      <a:lnTo>
                        <a:pt x="197948" y="52305"/>
                      </a:lnTo>
                      <a:lnTo>
                        <a:pt x="198581" y="53162"/>
                      </a:lnTo>
                      <a:lnTo>
                        <a:pt x="199246" y="53975"/>
                      </a:lnTo>
                      <a:lnTo>
                        <a:pt x="200037" y="54839"/>
                      </a:lnTo>
                      <a:lnTo>
                        <a:pt x="200607" y="55607"/>
                      </a:lnTo>
                      <a:lnTo>
                        <a:pt x="201240" y="56421"/>
                      </a:lnTo>
                      <a:lnTo>
                        <a:pt x="201842" y="57278"/>
                      </a:lnTo>
                      <a:lnTo>
                        <a:pt x="202380" y="58091"/>
                      </a:lnTo>
                      <a:lnTo>
                        <a:pt x="202918" y="58952"/>
                      </a:lnTo>
                      <a:lnTo>
                        <a:pt x="203297" y="59764"/>
                      </a:lnTo>
                      <a:lnTo>
                        <a:pt x="203773" y="60625"/>
                      </a:lnTo>
                      <a:lnTo>
                        <a:pt x="204152" y="61485"/>
                      </a:lnTo>
                      <a:lnTo>
                        <a:pt x="204659" y="62387"/>
                      </a:lnTo>
                      <a:lnTo>
                        <a:pt x="204975" y="63156"/>
                      </a:lnTo>
                      <a:lnTo>
                        <a:pt x="205324" y="64013"/>
                      </a:lnTo>
                      <a:lnTo>
                        <a:pt x="205640" y="64918"/>
                      </a:lnTo>
                      <a:lnTo>
                        <a:pt x="205925" y="65779"/>
                      </a:lnTo>
                      <a:lnTo>
                        <a:pt x="206115" y="66639"/>
                      </a:lnTo>
                      <a:lnTo>
                        <a:pt x="206400" y="67497"/>
                      </a:lnTo>
                      <a:lnTo>
                        <a:pt x="206495" y="68398"/>
                      </a:lnTo>
                      <a:lnTo>
                        <a:pt x="206622" y="69167"/>
                      </a:lnTo>
                      <a:lnTo>
                        <a:pt x="206843" y="70119"/>
                      </a:lnTo>
                      <a:lnTo>
                        <a:pt x="206875" y="70977"/>
                      </a:lnTo>
                      <a:lnTo>
                        <a:pt x="206875" y="71837"/>
                      </a:lnTo>
                      <a:lnTo>
                        <a:pt x="206970" y="72739"/>
                      </a:lnTo>
                      <a:lnTo>
                        <a:pt x="209470" y="72739"/>
                      </a:lnTo>
                    </a:path>
                  </a:pathLst>
                </a:custGeom>
                <a:solidFill>
                  <a:srgbClr val="ADD6E7"/>
                </a:solidFill>
                <a:ln w="959" cap="flat">
                  <a:noFill/>
                  <a:prstDash val="solid"/>
                  <a:miter/>
                </a:ln>
              </p:spPr>
              <p:txBody>
                <a:bodyPr rtlCol="0" anchor="ctr"/>
                <a:lstStyle/>
                <a:p>
                  <a:endParaRPr lang="zh-CN" altLang="en-US"/>
                </a:p>
              </p:txBody>
            </p:sp>
            <p:sp>
              <p:nvSpPr>
                <p:cNvPr id="145" name="任意形状 112">
                  <a:extLst>
                    <a:ext uri="{FF2B5EF4-FFF2-40B4-BE49-F238E27FC236}">
                      <a16:creationId xmlns:a16="http://schemas.microsoft.com/office/drawing/2014/main" id="{2E6F1816-8F8F-6CA3-15DF-CB823BE82DF5}"/>
                    </a:ext>
                  </a:extLst>
                </p:cNvPr>
                <p:cNvSpPr/>
                <p:nvPr/>
              </p:nvSpPr>
              <p:spPr>
                <a:xfrm>
                  <a:off x="7620269" y="722251"/>
                  <a:ext cx="417094" cy="102082"/>
                </a:xfrm>
                <a:custGeom>
                  <a:avLst/>
                  <a:gdLst>
                    <a:gd name="connsiteX0" fmla="*/ 5 w 417094"/>
                    <a:gd name="connsiteY0" fmla="*/ 2 h 102082"/>
                    <a:gd name="connsiteX1" fmla="*/ 5 w 417094"/>
                    <a:gd name="connsiteY1" fmla="*/ 102085 h 102082"/>
                    <a:gd name="connsiteX2" fmla="*/ 417004 w 417094"/>
                    <a:gd name="connsiteY2" fmla="*/ 102085 h 102082"/>
                    <a:gd name="connsiteX3" fmla="*/ 417099 w 417094"/>
                    <a:gd name="connsiteY3" fmla="*/ 91 h 102082"/>
                    <a:gd name="connsiteX4" fmla="*/ 36 w 417094"/>
                    <a:gd name="connsiteY4" fmla="*/ 2 h 10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4" h="102082">
                      <a:moveTo>
                        <a:pt x="5" y="2"/>
                      </a:moveTo>
                      <a:lnTo>
                        <a:pt x="5" y="102085"/>
                      </a:lnTo>
                      <a:lnTo>
                        <a:pt x="417004" y="102085"/>
                      </a:lnTo>
                      <a:lnTo>
                        <a:pt x="417099" y="91"/>
                      </a:lnTo>
                      <a:lnTo>
                        <a:pt x="36" y="2"/>
                      </a:lnTo>
                    </a:path>
                  </a:pathLst>
                </a:custGeom>
                <a:solidFill>
                  <a:schemeClr val="accent1">
                    <a:lumMod val="75000"/>
                  </a:schemeClr>
                </a:solidFill>
                <a:ln w="959" cap="flat">
                  <a:noFill/>
                  <a:prstDash val="solid"/>
                  <a:miter/>
                </a:ln>
              </p:spPr>
              <p:txBody>
                <a:bodyPr rtlCol="0" anchor="ctr"/>
                <a:lstStyle/>
                <a:p>
                  <a:endParaRPr lang="zh-CN" altLang="en-US" dirty="0"/>
                </a:p>
              </p:txBody>
            </p:sp>
            <p:sp>
              <p:nvSpPr>
                <p:cNvPr id="146" name="任意形状 113">
                  <a:extLst>
                    <a:ext uri="{FF2B5EF4-FFF2-40B4-BE49-F238E27FC236}">
                      <a16:creationId xmlns:a16="http://schemas.microsoft.com/office/drawing/2014/main" id="{2B1893D5-EFFF-4C64-D6AD-145440C1C12B}"/>
                    </a:ext>
                  </a:extLst>
                </p:cNvPr>
                <p:cNvSpPr/>
                <p:nvPr/>
              </p:nvSpPr>
              <p:spPr>
                <a:xfrm>
                  <a:off x="7620902" y="648879"/>
                  <a:ext cx="416366" cy="142947"/>
                </a:xfrm>
                <a:custGeom>
                  <a:avLst/>
                  <a:gdLst>
                    <a:gd name="connsiteX0" fmla="*/ 416371 w 416366"/>
                    <a:gd name="connsiteY0" fmla="*/ 71429 h 142947"/>
                    <a:gd name="connsiteX1" fmla="*/ 416181 w 416366"/>
                    <a:gd name="connsiteY1" fmla="*/ 75140 h 142947"/>
                    <a:gd name="connsiteX2" fmla="*/ 415263 w 416366"/>
                    <a:gd name="connsiteY2" fmla="*/ 78753 h 142947"/>
                    <a:gd name="connsiteX3" fmla="*/ 413997 w 416366"/>
                    <a:gd name="connsiteY3" fmla="*/ 82369 h 142947"/>
                    <a:gd name="connsiteX4" fmla="*/ 412193 w 416366"/>
                    <a:gd name="connsiteY4" fmla="*/ 85852 h 142947"/>
                    <a:gd name="connsiteX5" fmla="*/ 409819 w 416366"/>
                    <a:gd name="connsiteY5" fmla="*/ 89332 h 142947"/>
                    <a:gd name="connsiteX6" fmla="*/ 407096 w 416366"/>
                    <a:gd name="connsiteY6" fmla="*/ 92727 h 142947"/>
                    <a:gd name="connsiteX7" fmla="*/ 403772 w 416366"/>
                    <a:gd name="connsiteY7" fmla="*/ 95979 h 142947"/>
                    <a:gd name="connsiteX8" fmla="*/ 399974 w 416366"/>
                    <a:gd name="connsiteY8" fmla="*/ 99231 h 142947"/>
                    <a:gd name="connsiteX9" fmla="*/ 395921 w 416366"/>
                    <a:gd name="connsiteY9" fmla="*/ 102442 h 142947"/>
                    <a:gd name="connsiteX10" fmla="*/ 391300 w 416366"/>
                    <a:gd name="connsiteY10" fmla="*/ 105562 h 142947"/>
                    <a:gd name="connsiteX11" fmla="*/ 386235 w 416366"/>
                    <a:gd name="connsiteY11" fmla="*/ 108545 h 142947"/>
                    <a:gd name="connsiteX12" fmla="*/ 380790 w 416366"/>
                    <a:gd name="connsiteY12" fmla="*/ 111440 h 142947"/>
                    <a:gd name="connsiteX13" fmla="*/ 375061 w 416366"/>
                    <a:gd name="connsiteY13" fmla="*/ 114198 h 142947"/>
                    <a:gd name="connsiteX14" fmla="*/ 368824 w 416366"/>
                    <a:gd name="connsiteY14" fmla="*/ 116910 h 142947"/>
                    <a:gd name="connsiteX15" fmla="*/ 362271 w 416366"/>
                    <a:gd name="connsiteY15" fmla="*/ 119532 h 142947"/>
                    <a:gd name="connsiteX16" fmla="*/ 355371 w 416366"/>
                    <a:gd name="connsiteY16" fmla="*/ 122019 h 142947"/>
                    <a:gd name="connsiteX17" fmla="*/ 348185 w 416366"/>
                    <a:gd name="connsiteY17" fmla="*/ 124325 h 142947"/>
                    <a:gd name="connsiteX18" fmla="*/ 340683 w 416366"/>
                    <a:gd name="connsiteY18" fmla="*/ 126629 h 142947"/>
                    <a:gd name="connsiteX19" fmla="*/ 332769 w 416366"/>
                    <a:gd name="connsiteY19" fmla="*/ 128755 h 142947"/>
                    <a:gd name="connsiteX20" fmla="*/ 324728 w 416366"/>
                    <a:gd name="connsiteY20" fmla="*/ 130697 h 142947"/>
                    <a:gd name="connsiteX21" fmla="*/ 316213 w 416366"/>
                    <a:gd name="connsiteY21" fmla="*/ 132598 h 142947"/>
                    <a:gd name="connsiteX22" fmla="*/ 307444 w 416366"/>
                    <a:gd name="connsiteY22" fmla="*/ 134313 h 142947"/>
                    <a:gd name="connsiteX23" fmla="*/ 298517 w 416366"/>
                    <a:gd name="connsiteY23" fmla="*/ 135898 h 142947"/>
                    <a:gd name="connsiteX24" fmla="*/ 289242 w 416366"/>
                    <a:gd name="connsiteY24" fmla="*/ 137297 h 142947"/>
                    <a:gd name="connsiteX25" fmla="*/ 279841 w 416366"/>
                    <a:gd name="connsiteY25" fmla="*/ 138610 h 142947"/>
                    <a:gd name="connsiteX26" fmla="*/ 270122 w 416366"/>
                    <a:gd name="connsiteY26" fmla="*/ 139742 h 142947"/>
                    <a:gd name="connsiteX27" fmla="*/ 260246 w 416366"/>
                    <a:gd name="connsiteY27" fmla="*/ 140688 h 142947"/>
                    <a:gd name="connsiteX28" fmla="*/ 250211 w 416366"/>
                    <a:gd name="connsiteY28" fmla="*/ 141501 h 142947"/>
                    <a:gd name="connsiteX29" fmla="*/ 239891 w 416366"/>
                    <a:gd name="connsiteY29" fmla="*/ 142137 h 142947"/>
                    <a:gd name="connsiteX30" fmla="*/ 229540 w 416366"/>
                    <a:gd name="connsiteY30" fmla="*/ 142589 h 142947"/>
                    <a:gd name="connsiteX31" fmla="*/ 218967 w 416366"/>
                    <a:gd name="connsiteY31" fmla="*/ 142814 h 142947"/>
                    <a:gd name="connsiteX32" fmla="*/ 208235 w 416366"/>
                    <a:gd name="connsiteY32" fmla="*/ 142950 h 142947"/>
                    <a:gd name="connsiteX33" fmla="*/ 197568 w 416366"/>
                    <a:gd name="connsiteY33" fmla="*/ 142814 h 142947"/>
                    <a:gd name="connsiteX34" fmla="*/ 186931 w 416366"/>
                    <a:gd name="connsiteY34" fmla="*/ 142589 h 142947"/>
                    <a:gd name="connsiteX35" fmla="*/ 176580 w 416366"/>
                    <a:gd name="connsiteY35" fmla="*/ 142137 h 142947"/>
                    <a:gd name="connsiteX36" fmla="*/ 166292 w 416366"/>
                    <a:gd name="connsiteY36" fmla="*/ 141501 h 142947"/>
                    <a:gd name="connsiteX37" fmla="*/ 156225 w 416366"/>
                    <a:gd name="connsiteY37" fmla="*/ 140688 h 142947"/>
                    <a:gd name="connsiteX38" fmla="*/ 146348 w 416366"/>
                    <a:gd name="connsiteY38" fmla="*/ 139742 h 142947"/>
                    <a:gd name="connsiteX39" fmla="*/ 136725 w 416366"/>
                    <a:gd name="connsiteY39" fmla="*/ 138610 h 142947"/>
                    <a:gd name="connsiteX40" fmla="*/ 127229 w 416366"/>
                    <a:gd name="connsiteY40" fmla="*/ 137297 h 142947"/>
                    <a:gd name="connsiteX41" fmla="*/ 118048 w 416366"/>
                    <a:gd name="connsiteY41" fmla="*/ 135898 h 142947"/>
                    <a:gd name="connsiteX42" fmla="*/ 109026 w 416366"/>
                    <a:gd name="connsiteY42" fmla="*/ 134313 h 142947"/>
                    <a:gd name="connsiteX43" fmla="*/ 100290 w 416366"/>
                    <a:gd name="connsiteY43" fmla="*/ 132598 h 142947"/>
                    <a:gd name="connsiteX44" fmla="*/ 91806 w 416366"/>
                    <a:gd name="connsiteY44" fmla="*/ 130697 h 142947"/>
                    <a:gd name="connsiteX45" fmla="*/ 83671 w 416366"/>
                    <a:gd name="connsiteY45" fmla="*/ 128755 h 142947"/>
                    <a:gd name="connsiteX46" fmla="*/ 75788 w 416366"/>
                    <a:gd name="connsiteY46" fmla="*/ 126629 h 142947"/>
                    <a:gd name="connsiteX47" fmla="*/ 68223 w 416366"/>
                    <a:gd name="connsiteY47" fmla="*/ 124325 h 142947"/>
                    <a:gd name="connsiteX48" fmla="*/ 61005 w 416366"/>
                    <a:gd name="connsiteY48" fmla="*/ 122019 h 142947"/>
                    <a:gd name="connsiteX49" fmla="*/ 54168 w 416366"/>
                    <a:gd name="connsiteY49" fmla="*/ 119532 h 142947"/>
                    <a:gd name="connsiteX50" fmla="*/ 47615 w 416366"/>
                    <a:gd name="connsiteY50" fmla="*/ 116910 h 142947"/>
                    <a:gd name="connsiteX51" fmla="*/ 41411 w 416366"/>
                    <a:gd name="connsiteY51" fmla="*/ 114198 h 142947"/>
                    <a:gd name="connsiteX52" fmla="*/ 35554 w 416366"/>
                    <a:gd name="connsiteY52" fmla="*/ 111440 h 142947"/>
                    <a:gd name="connsiteX53" fmla="*/ 30172 w 416366"/>
                    <a:gd name="connsiteY53" fmla="*/ 108545 h 142947"/>
                    <a:gd name="connsiteX54" fmla="*/ 25108 w 416366"/>
                    <a:gd name="connsiteY54" fmla="*/ 105562 h 142947"/>
                    <a:gd name="connsiteX55" fmla="*/ 20518 w 416366"/>
                    <a:gd name="connsiteY55" fmla="*/ 102442 h 142947"/>
                    <a:gd name="connsiteX56" fmla="*/ 16402 w 416366"/>
                    <a:gd name="connsiteY56" fmla="*/ 99231 h 142947"/>
                    <a:gd name="connsiteX57" fmla="*/ 12635 w 416366"/>
                    <a:gd name="connsiteY57" fmla="*/ 95979 h 142947"/>
                    <a:gd name="connsiteX58" fmla="*/ 9343 w 416366"/>
                    <a:gd name="connsiteY58" fmla="*/ 92727 h 142947"/>
                    <a:gd name="connsiteX59" fmla="*/ 6621 w 416366"/>
                    <a:gd name="connsiteY59" fmla="*/ 89332 h 142947"/>
                    <a:gd name="connsiteX60" fmla="*/ 4215 w 416366"/>
                    <a:gd name="connsiteY60" fmla="*/ 85852 h 142947"/>
                    <a:gd name="connsiteX61" fmla="*/ 2410 w 416366"/>
                    <a:gd name="connsiteY61" fmla="*/ 82369 h 142947"/>
                    <a:gd name="connsiteX62" fmla="*/ 1113 w 416366"/>
                    <a:gd name="connsiteY62" fmla="*/ 78753 h 142947"/>
                    <a:gd name="connsiteX63" fmla="*/ 226 w 416366"/>
                    <a:gd name="connsiteY63" fmla="*/ 75140 h 142947"/>
                    <a:gd name="connsiteX64" fmla="*/ 5 w 416366"/>
                    <a:gd name="connsiteY64" fmla="*/ 71429 h 142947"/>
                    <a:gd name="connsiteX65" fmla="*/ 226 w 416366"/>
                    <a:gd name="connsiteY65" fmla="*/ 67813 h 142947"/>
                    <a:gd name="connsiteX66" fmla="*/ 1113 w 416366"/>
                    <a:gd name="connsiteY66" fmla="*/ 64105 h 142947"/>
                    <a:gd name="connsiteX67" fmla="*/ 2410 w 416366"/>
                    <a:gd name="connsiteY67" fmla="*/ 60580 h 142947"/>
                    <a:gd name="connsiteX68" fmla="*/ 4215 w 416366"/>
                    <a:gd name="connsiteY68" fmla="*/ 57100 h 142947"/>
                    <a:gd name="connsiteX69" fmla="*/ 6621 w 416366"/>
                    <a:gd name="connsiteY69" fmla="*/ 53617 h 142947"/>
                    <a:gd name="connsiteX70" fmla="*/ 9343 w 416366"/>
                    <a:gd name="connsiteY70" fmla="*/ 50181 h 142947"/>
                    <a:gd name="connsiteX71" fmla="*/ 12635 w 416366"/>
                    <a:gd name="connsiteY71" fmla="*/ 46882 h 142947"/>
                    <a:gd name="connsiteX72" fmla="*/ 16402 w 416366"/>
                    <a:gd name="connsiteY72" fmla="*/ 43626 h 142947"/>
                    <a:gd name="connsiteX73" fmla="*/ 20518 w 416366"/>
                    <a:gd name="connsiteY73" fmla="*/ 40507 h 142947"/>
                    <a:gd name="connsiteX74" fmla="*/ 25108 w 416366"/>
                    <a:gd name="connsiteY74" fmla="*/ 37387 h 142947"/>
                    <a:gd name="connsiteX75" fmla="*/ 30172 w 416366"/>
                    <a:gd name="connsiteY75" fmla="*/ 34404 h 142947"/>
                    <a:gd name="connsiteX76" fmla="*/ 35554 w 416366"/>
                    <a:gd name="connsiteY76" fmla="*/ 31513 h 142947"/>
                    <a:gd name="connsiteX77" fmla="*/ 41411 w 416366"/>
                    <a:gd name="connsiteY77" fmla="*/ 28662 h 142947"/>
                    <a:gd name="connsiteX78" fmla="*/ 47615 w 416366"/>
                    <a:gd name="connsiteY78" fmla="*/ 25995 h 142947"/>
                    <a:gd name="connsiteX79" fmla="*/ 54168 w 416366"/>
                    <a:gd name="connsiteY79" fmla="*/ 23375 h 142947"/>
                    <a:gd name="connsiteX80" fmla="*/ 61005 w 416366"/>
                    <a:gd name="connsiteY80" fmla="*/ 20930 h 142947"/>
                    <a:gd name="connsiteX81" fmla="*/ 68223 w 416366"/>
                    <a:gd name="connsiteY81" fmla="*/ 18535 h 142947"/>
                    <a:gd name="connsiteX82" fmla="*/ 75788 w 416366"/>
                    <a:gd name="connsiteY82" fmla="*/ 16276 h 142947"/>
                    <a:gd name="connsiteX83" fmla="*/ 83671 w 416366"/>
                    <a:gd name="connsiteY83" fmla="*/ 14194 h 142947"/>
                    <a:gd name="connsiteX84" fmla="*/ 91806 w 416366"/>
                    <a:gd name="connsiteY84" fmla="*/ 12160 h 142947"/>
                    <a:gd name="connsiteX85" fmla="*/ 100290 w 416366"/>
                    <a:gd name="connsiteY85" fmla="*/ 10265 h 142947"/>
                    <a:gd name="connsiteX86" fmla="*/ 109026 w 416366"/>
                    <a:gd name="connsiteY86" fmla="*/ 8592 h 142947"/>
                    <a:gd name="connsiteX87" fmla="*/ 118048 w 416366"/>
                    <a:gd name="connsiteY87" fmla="*/ 7007 h 142947"/>
                    <a:gd name="connsiteX88" fmla="*/ 127229 w 416366"/>
                    <a:gd name="connsiteY88" fmla="*/ 5561 h 142947"/>
                    <a:gd name="connsiteX89" fmla="*/ 136725 w 416366"/>
                    <a:gd name="connsiteY89" fmla="*/ 4343 h 142947"/>
                    <a:gd name="connsiteX90" fmla="*/ 146348 w 416366"/>
                    <a:gd name="connsiteY90" fmla="*/ 3166 h 142947"/>
                    <a:gd name="connsiteX91" fmla="*/ 156225 w 416366"/>
                    <a:gd name="connsiteY91" fmla="*/ 2217 h 142947"/>
                    <a:gd name="connsiteX92" fmla="*/ 166292 w 416366"/>
                    <a:gd name="connsiteY92" fmla="*/ 1404 h 142947"/>
                    <a:gd name="connsiteX93" fmla="*/ 176580 w 416366"/>
                    <a:gd name="connsiteY93" fmla="*/ 771 h 142947"/>
                    <a:gd name="connsiteX94" fmla="*/ 186931 w 416366"/>
                    <a:gd name="connsiteY94" fmla="*/ 363 h 142947"/>
                    <a:gd name="connsiteX95" fmla="*/ 197568 w 416366"/>
                    <a:gd name="connsiteY95" fmla="*/ 46 h 142947"/>
                    <a:gd name="connsiteX96" fmla="*/ 208235 w 416366"/>
                    <a:gd name="connsiteY96" fmla="*/ 2 h 142947"/>
                    <a:gd name="connsiteX97" fmla="*/ 218967 w 416366"/>
                    <a:gd name="connsiteY97" fmla="*/ 46 h 142947"/>
                    <a:gd name="connsiteX98" fmla="*/ 229540 w 416366"/>
                    <a:gd name="connsiteY98" fmla="*/ 363 h 142947"/>
                    <a:gd name="connsiteX99" fmla="*/ 239891 w 416366"/>
                    <a:gd name="connsiteY99" fmla="*/ 771 h 142947"/>
                    <a:gd name="connsiteX100" fmla="*/ 250211 w 416366"/>
                    <a:gd name="connsiteY100" fmla="*/ 1404 h 142947"/>
                    <a:gd name="connsiteX101" fmla="*/ 260246 w 416366"/>
                    <a:gd name="connsiteY101" fmla="*/ 2217 h 142947"/>
                    <a:gd name="connsiteX102" fmla="*/ 270122 w 416366"/>
                    <a:gd name="connsiteY102" fmla="*/ 3166 h 142947"/>
                    <a:gd name="connsiteX103" fmla="*/ 279841 w 416366"/>
                    <a:gd name="connsiteY103" fmla="*/ 4343 h 142947"/>
                    <a:gd name="connsiteX104" fmla="*/ 289242 w 416366"/>
                    <a:gd name="connsiteY104" fmla="*/ 5561 h 142947"/>
                    <a:gd name="connsiteX105" fmla="*/ 298517 w 416366"/>
                    <a:gd name="connsiteY105" fmla="*/ 7007 h 142947"/>
                    <a:gd name="connsiteX106" fmla="*/ 307444 w 416366"/>
                    <a:gd name="connsiteY106" fmla="*/ 8592 h 142947"/>
                    <a:gd name="connsiteX107" fmla="*/ 316213 w 416366"/>
                    <a:gd name="connsiteY107" fmla="*/ 10265 h 142947"/>
                    <a:gd name="connsiteX108" fmla="*/ 324728 w 416366"/>
                    <a:gd name="connsiteY108" fmla="*/ 12160 h 142947"/>
                    <a:gd name="connsiteX109" fmla="*/ 332769 w 416366"/>
                    <a:gd name="connsiteY109" fmla="*/ 14194 h 142947"/>
                    <a:gd name="connsiteX110" fmla="*/ 340683 w 416366"/>
                    <a:gd name="connsiteY110" fmla="*/ 16276 h 142947"/>
                    <a:gd name="connsiteX111" fmla="*/ 348185 w 416366"/>
                    <a:gd name="connsiteY111" fmla="*/ 18535 h 142947"/>
                    <a:gd name="connsiteX112" fmla="*/ 355371 w 416366"/>
                    <a:gd name="connsiteY112" fmla="*/ 20930 h 142947"/>
                    <a:gd name="connsiteX113" fmla="*/ 362271 w 416366"/>
                    <a:gd name="connsiteY113" fmla="*/ 23375 h 142947"/>
                    <a:gd name="connsiteX114" fmla="*/ 368824 w 416366"/>
                    <a:gd name="connsiteY114" fmla="*/ 25995 h 142947"/>
                    <a:gd name="connsiteX115" fmla="*/ 375061 w 416366"/>
                    <a:gd name="connsiteY115" fmla="*/ 28662 h 142947"/>
                    <a:gd name="connsiteX116" fmla="*/ 380790 w 416366"/>
                    <a:gd name="connsiteY116" fmla="*/ 31513 h 142947"/>
                    <a:gd name="connsiteX117" fmla="*/ 386235 w 416366"/>
                    <a:gd name="connsiteY117" fmla="*/ 34404 h 142947"/>
                    <a:gd name="connsiteX118" fmla="*/ 391300 w 416366"/>
                    <a:gd name="connsiteY118" fmla="*/ 37387 h 142947"/>
                    <a:gd name="connsiteX119" fmla="*/ 395921 w 416366"/>
                    <a:gd name="connsiteY119" fmla="*/ 40507 h 142947"/>
                    <a:gd name="connsiteX120" fmla="*/ 399974 w 416366"/>
                    <a:gd name="connsiteY120" fmla="*/ 43626 h 142947"/>
                    <a:gd name="connsiteX121" fmla="*/ 403772 w 416366"/>
                    <a:gd name="connsiteY121" fmla="*/ 46882 h 142947"/>
                    <a:gd name="connsiteX122" fmla="*/ 407096 w 416366"/>
                    <a:gd name="connsiteY122" fmla="*/ 50181 h 142947"/>
                    <a:gd name="connsiteX123" fmla="*/ 409819 w 416366"/>
                    <a:gd name="connsiteY123" fmla="*/ 53617 h 142947"/>
                    <a:gd name="connsiteX124" fmla="*/ 412193 w 416366"/>
                    <a:gd name="connsiteY124" fmla="*/ 57100 h 142947"/>
                    <a:gd name="connsiteX125" fmla="*/ 413997 w 416366"/>
                    <a:gd name="connsiteY125" fmla="*/ 60580 h 142947"/>
                    <a:gd name="connsiteX126" fmla="*/ 415263 w 416366"/>
                    <a:gd name="connsiteY126" fmla="*/ 64105 h 142947"/>
                    <a:gd name="connsiteX127" fmla="*/ 416181 w 416366"/>
                    <a:gd name="connsiteY127" fmla="*/ 67813 h 142947"/>
                    <a:gd name="connsiteX128" fmla="*/ 416371 w 416366"/>
                    <a:gd name="connsiteY128" fmla="*/ 71429 h 14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16366" h="142947">
                      <a:moveTo>
                        <a:pt x="416371" y="71429"/>
                      </a:moveTo>
                      <a:lnTo>
                        <a:pt x="416181" y="75140"/>
                      </a:lnTo>
                      <a:lnTo>
                        <a:pt x="415263" y="78753"/>
                      </a:lnTo>
                      <a:lnTo>
                        <a:pt x="413997" y="82369"/>
                      </a:lnTo>
                      <a:lnTo>
                        <a:pt x="412193" y="85852"/>
                      </a:lnTo>
                      <a:lnTo>
                        <a:pt x="409819" y="89332"/>
                      </a:lnTo>
                      <a:lnTo>
                        <a:pt x="407096" y="92727"/>
                      </a:lnTo>
                      <a:lnTo>
                        <a:pt x="403772" y="95979"/>
                      </a:lnTo>
                      <a:lnTo>
                        <a:pt x="399974" y="99231"/>
                      </a:lnTo>
                      <a:lnTo>
                        <a:pt x="395921" y="102442"/>
                      </a:lnTo>
                      <a:lnTo>
                        <a:pt x="391300" y="105562"/>
                      </a:lnTo>
                      <a:lnTo>
                        <a:pt x="386235" y="108545"/>
                      </a:lnTo>
                      <a:lnTo>
                        <a:pt x="380790" y="111440"/>
                      </a:lnTo>
                      <a:lnTo>
                        <a:pt x="375061" y="114198"/>
                      </a:lnTo>
                      <a:lnTo>
                        <a:pt x="368824" y="116910"/>
                      </a:lnTo>
                      <a:lnTo>
                        <a:pt x="362271" y="119532"/>
                      </a:lnTo>
                      <a:lnTo>
                        <a:pt x="355371" y="122019"/>
                      </a:lnTo>
                      <a:lnTo>
                        <a:pt x="348185" y="124325"/>
                      </a:lnTo>
                      <a:lnTo>
                        <a:pt x="340683" y="126629"/>
                      </a:lnTo>
                      <a:lnTo>
                        <a:pt x="332769" y="128755"/>
                      </a:lnTo>
                      <a:lnTo>
                        <a:pt x="324728" y="130697"/>
                      </a:lnTo>
                      <a:lnTo>
                        <a:pt x="316213" y="132598"/>
                      </a:lnTo>
                      <a:lnTo>
                        <a:pt x="307444" y="134313"/>
                      </a:lnTo>
                      <a:lnTo>
                        <a:pt x="298517" y="135898"/>
                      </a:lnTo>
                      <a:lnTo>
                        <a:pt x="289242" y="137297"/>
                      </a:lnTo>
                      <a:lnTo>
                        <a:pt x="279841" y="138610"/>
                      </a:lnTo>
                      <a:lnTo>
                        <a:pt x="270122" y="139742"/>
                      </a:lnTo>
                      <a:lnTo>
                        <a:pt x="260246" y="140688"/>
                      </a:lnTo>
                      <a:lnTo>
                        <a:pt x="250211" y="141501"/>
                      </a:lnTo>
                      <a:lnTo>
                        <a:pt x="239891" y="142137"/>
                      </a:lnTo>
                      <a:lnTo>
                        <a:pt x="229540" y="142589"/>
                      </a:lnTo>
                      <a:lnTo>
                        <a:pt x="218967" y="142814"/>
                      </a:lnTo>
                      <a:lnTo>
                        <a:pt x="208235" y="142950"/>
                      </a:lnTo>
                      <a:lnTo>
                        <a:pt x="197568" y="142814"/>
                      </a:lnTo>
                      <a:lnTo>
                        <a:pt x="186931" y="142589"/>
                      </a:lnTo>
                      <a:lnTo>
                        <a:pt x="176580" y="142137"/>
                      </a:lnTo>
                      <a:lnTo>
                        <a:pt x="166292" y="141501"/>
                      </a:lnTo>
                      <a:lnTo>
                        <a:pt x="156225" y="140688"/>
                      </a:lnTo>
                      <a:lnTo>
                        <a:pt x="146348" y="139742"/>
                      </a:lnTo>
                      <a:lnTo>
                        <a:pt x="136725" y="138610"/>
                      </a:lnTo>
                      <a:lnTo>
                        <a:pt x="127229" y="137297"/>
                      </a:lnTo>
                      <a:lnTo>
                        <a:pt x="118048" y="135898"/>
                      </a:lnTo>
                      <a:lnTo>
                        <a:pt x="109026" y="134313"/>
                      </a:lnTo>
                      <a:lnTo>
                        <a:pt x="100290" y="132598"/>
                      </a:lnTo>
                      <a:lnTo>
                        <a:pt x="91806" y="130697"/>
                      </a:lnTo>
                      <a:lnTo>
                        <a:pt x="83671" y="128755"/>
                      </a:lnTo>
                      <a:lnTo>
                        <a:pt x="75788" y="126629"/>
                      </a:lnTo>
                      <a:lnTo>
                        <a:pt x="68223" y="124325"/>
                      </a:lnTo>
                      <a:lnTo>
                        <a:pt x="61005" y="122019"/>
                      </a:lnTo>
                      <a:lnTo>
                        <a:pt x="54168" y="119532"/>
                      </a:lnTo>
                      <a:lnTo>
                        <a:pt x="47615" y="116910"/>
                      </a:lnTo>
                      <a:lnTo>
                        <a:pt x="41411" y="114198"/>
                      </a:lnTo>
                      <a:lnTo>
                        <a:pt x="35554" y="111440"/>
                      </a:lnTo>
                      <a:lnTo>
                        <a:pt x="30172" y="108545"/>
                      </a:lnTo>
                      <a:lnTo>
                        <a:pt x="25108" y="105562"/>
                      </a:lnTo>
                      <a:lnTo>
                        <a:pt x="20518" y="102442"/>
                      </a:lnTo>
                      <a:lnTo>
                        <a:pt x="16402" y="99231"/>
                      </a:lnTo>
                      <a:lnTo>
                        <a:pt x="12635" y="95979"/>
                      </a:lnTo>
                      <a:lnTo>
                        <a:pt x="9343" y="92727"/>
                      </a:lnTo>
                      <a:lnTo>
                        <a:pt x="6621" y="89332"/>
                      </a:lnTo>
                      <a:lnTo>
                        <a:pt x="4215" y="85852"/>
                      </a:lnTo>
                      <a:lnTo>
                        <a:pt x="2410" y="82369"/>
                      </a:lnTo>
                      <a:lnTo>
                        <a:pt x="1113" y="78753"/>
                      </a:lnTo>
                      <a:lnTo>
                        <a:pt x="226" y="75140"/>
                      </a:lnTo>
                      <a:lnTo>
                        <a:pt x="5" y="71429"/>
                      </a:lnTo>
                      <a:lnTo>
                        <a:pt x="226" y="67813"/>
                      </a:lnTo>
                      <a:lnTo>
                        <a:pt x="1113" y="64105"/>
                      </a:lnTo>
                      <a:lnTo>
                        <a:pt x="2410" y="60580"/>
                      </a:lnTo>
                      <a:lnTo>
                        <a:pt x="4215" y="57100"/>
                      </a:lnTo>
                      <a:lnTo>
                        <a:pt x="6621" y="53617"/>
                      </a:lnTo>
                      <a:lnTo>
                        <a:pt x="9343" y="50181"/>
                      </a:lnTo>
                      <a:lnTo>
                        <a:pt x="12635" y="46882"/>
                      </a:lnTo>
                      <a:lnTo>
                        <a:pt x="16402" y="43626"/>
                      </a:lnTo>
                      <a:lnTo>
                        <a:pt x="20518" y="40507"/>
                      </a:lnTo>
                      <a:lnTo>
                        <a:pt x="25108" y="37387"/>
                      </a:lnTo>
                      <a:lnTo>
                        <a:pt x="30172" y="34404"/>
                      </a:lnTo>
                      <a:lnTo>
                        <a:pt x="35554" y="31513"/>
                      </a:lnTo>
                      <a:lnTo>
                        <a:pt x="41411" y="28662"/>
                      </a:lnTo>
                      <a:lnTo>
                        <a:pt x="47615" y="25995"/>
                      </a:lnTo>
                      <a:lnTo>
                        <a:pt x="54168" y="23375"/>
                      </a:lnTo>
                      <a:lnTo>
                        <a:pt x="61005" y="20930"/>
                      </a:lnTo>
                      <a:lnTo>
                        <a:pt x="68223" y="18535"/>
                      </a:lnTo>
                      <a:lnTo>
                        <a:pt x="75788" y="16276"/>
                      </a:lnTo>
                      <a:lnTo>
                        <a:pt x="83671" y="14194"/>
                      </a:lnTo>
                      <a:lnTo>
                        <a:pt x="91806" y="12160"/>
                      </a:lnTo>
                      <a:lnTo>
                        <a:pt x="100290" y="10265"/>
                      </a:lnTo>
                      <a:lnTo>
                        <a:pt x="109026" y="8592"/>
                      </a:lnTo>
                      <a:lnTo>
                        <a:pt x="118048" y="7007"/>
                      </a:lnTo>
                      <a:lnTo>
                        <a:pt x="127229" y="5561"/>
                      </a:lnTo>
                      <a:lnTo>
                        <a:pt x="136725" y="4343"/>
                      </a:lnTo>
                      <a:lnTo>
                        <a:pt x="146348" y="3166"/>
                      </a:lnTo>
                      <a:lnTo>
                        <a:pt x="156225" y="2217"/>
                      </a:lnTo>
                      <a:lnTo>
                        <a:pt x="166292" y="1404"/>
                      </a:lnTo>
                      <a:lnTo>
                        <a:pt x="176580" y="771"/>
                      </a:lnTo>
                      <a:lnTo>
                        <a:pt x="186931" y="363"/>
                      </a:lnTo>
                      <a:lnTo>
                        <a:pt x="197568" y="46"/>
                      </a:lnTo>
                      <a:lnTo>
                        <a:pt x="208235" y="2"/>
                      </a:lnTo>
                      <a:lnTo>
                        <a:pt x="218967" y="46"/>
                      </a:lnTo>
                      <a:lnTo>
                        <a:pt x="229540" y="363"/>
                      </a:lnTo>
                      <a:lnTo>
                        <a:pt x="239891" y="771"/>
                      </a:lnTo>
                      <a:lnTo>
                        <a:pt x="250211" y="1404"/>
                      </a:lnTo>
                      <a:lnTo>
                        <a:pt x="260246" y="2217"/>
                      </a:lnTo>
                      <a:lnTo>
                        <a:pt x="270122" y="3166"/>
                      </a:lnTo>
                      <a:lnTo>
                        <a:pt x="279841" y="4343"/>
                      </a:lnTo>
                      <a:lnTo>
                        <a:pt x="289242" y="5561"/>
                      </a:lnTo>
                      <a:lnTo>
                        <a:pt x="298517" y="7007"/>
                      </a:lnTo>
                      <a:lnTo>
                        <a:pt x="307444" y="8592"/>
                      </a:lnTo>
                      <a:lnTo>
                        <a:pt x="316213" y="10265"/>
                      </a:lnTo>
                      <a:lnTo>
                        <a:pt x="324728" y="12160"/>
                      </a:lnTo>
                      <a:lnTo>
                        <a:pt x="332769" y="14194"/>
                      </a:lnTo>
                      <a:lnTo>
                        <a:pt x="340683" y="16276"/>
                      </a:lnTo>
                      <a:lnTo>
                        <a:pt x="348185" y="18535"/>
                      </a:lnTo>
                      <a:lnTo>
                        <a:pt x="355371" y="20930"/>
                      </a:lnTo>
                      <a:lnTo>
                        <a:pt x="362271" y="23375"/>
                      </a:lnTo>
                      <a:lnTo>
                        <a:pt x="368824" y="25995"/>
                      </a:lnTo>
                      <a:lnTo>
                        <a:pt x="375061" y="28662"/>
                      </a:lnTo>
                      <a:lnTo>
                        <a:pt x="380790" y="31513"/>
                      </a:lnTo>
                      <a:lnTo>
                        <a:pt x="386235" y="34404"/>
                      </a:lnTo>
                      <a:lnTo>
                        <a:pt x="391300" y="37387"/>
                      </a:lnTo>
                      <a:lnTo>
                        <a:pt x="395921" y="40507"/>
                      </a:lnTo>
                      <a:lnTo>
                        <a:pt x="399974" y="43626"/>
                      </a:lnTo>
                      <a:lnTo>
                        <a:pt x="403772" y="46882"/>
                      </a:lnTo>
                      <a:lnTo>
                        <a:pt x="407096" y="50181"/>
                      </a:lnTo>
                      <a:lnTo>
                        <a:pt x="409819" y="53617"/>
                      </a:lnTo>
                      <a:lnTo>
                        <a:pt x="412193" y="57100"/>
                      </a:lnTo>
                      <a:lnTo>
                        <a:pt x="413997" y="60580"/>
                      </a:lnTo>
                      <a:lnTo>
                        <a:pt x="415263" y="64105"/>
                      </a:lnTo>
                      <a:lnTo>
                        <a:pt x="416181" y="67813"/>
                      </a:lnTo>
                      <a:lnTo>
                        <a:pt x="416371" y="71429"/>
                      </a:lnTo>
                    </a:path>
                  </a:pathLst>
                </a:custGeom>
                <a:solidFill>
                  <a:srgbClr val="7D2883"/>
                </a:solidFill>
                <a:ln w="959" cap="flat">
                  <a:noFill/>
                  <a:prstDash val="solid"/>
                  <a:miter/>
                </a:ln>
              </p:spPr>
              <p:txBody>
                <a:bodyPr rtlCol="0" anchor="ctr"/>
                <a:lstStyle/>
                <a:p>
                  <a:endParaRPr lang="zh-CN" altLang="en-US" dirty="0"/>
                </a:p>
              </p:txBody>
            </p:sp>
            <p:sp>
              <p:nvSpPr>
                <p:cNvPr id="147" name="任意形状 114">
                  <a:extLst>
                    <a:ext uri="{FF2B5EF4-FFF2-40B4-BE49-F238E27FC236}">
                      <a16:creationId xmlns:a16="http://schemas.microsoft.com/office/drawing/2014/main" id="{E7FA80CC-3C2C-8F0A-74E6-D72B54D1E449}"/>
                    </a:ext>
                  </a:extLst>
                </p:cNvPr>
                <p:cNvSpPr/>
                <p:nvPr/>
              </p:nvSpPr>
              <p:spPr>
                <a:xfrm>
                  <a:off x="7827835" y="720306"/>
                  <a:ext cx="210731" cy="72742"/>
                </a:xfrm>
                <a:custGeom>
                  <a:avLst/>
                  <a:gdLst>
                    <a:gd name="connsiteX0" fmla="*/ 1303 w 210731"/>
                    <a:gd name="connsiteY0" fmla="*/ 72745 h 72742"/>
                    <a:gd name="connsiteX1" fmla="*/ 6684 w 210731"/>
                    <a:gd name="connsiteY1" fmla="*/ 72745 h 72742"/>
                    <a:gd name="connsiteX2" fmla="*/ 12066 w 210731"/>
                    <a:gd name="connsiteY2" fmla="*/ 72656 h 72742"/>
                    <a:gd name="connsiteX3" fmla="*/ 17416 w 210731"/>
                    <a:gd name="connsiteY3" fmla="*/ 72520 h 72742"/>
                    <a:gd name="connsiteX4" fmla="*/ 22607 w 210731"/>
                    <a:gd name="connsiteY4" fmla="*/ 72381 h 72742"/>
                    <a:gd name="connsiteX5" fmla="*/ 27894 w 210731"/>
                    <a:gd name="connsiteY5" fmla="*/ 72156 h 72742"/>
                    <a:gd name="connsiteX6" fmla="*/ 33054 w 210731"/>
                    <a:gd name="connsiteY6" fmla="*/ 71932 h 72742"/>
                    <a:gd name="connsiteX7" fmla="*/ 38213 w 210731"/>
                    <a:gd name="connsiteY7" fmla="*/ 71660 h 72742"/>
                    <a:gd name="connsiteX8" fmla="*/ 43374 w 210731"/>
                    <a:gd name="connsiteY8" fmla="*/ 71299 h 72742"/>
                    <a:gd name="connsiteX9" fmla="*/ 48407 w 210731"/>
                    <a:gd name="connsiteY9" fmla="*/ 70935 h 72742"/>
                    <a:gd name="connsiteX10" fmla="*/ 53472 w 210731"/>
                    <a:gd name="connsiteY10" fmla="*/ 70578 h 72742"/>
                    <a:gd name="connsiteX11" fmla="*/ 58378 w 210731"/>
                    <a:gd name="connsiteY11" fmla="*/ 70078 h 72742"/>
                    <a:gd name="connsiteX12" fmla="*/ 63380 w 210731"/>
                    <a:gd name="connsiteY12" fmla="*/ 69584 h 72742"/>
                    <a:gd name="connsiteX13" fmla="*/ 68160 w 210731"/>
                    <a:gd name="connsiteY13" fmla="*/ 68996 h 72742"/>
                    <a:gd name="connsiteX14" fmla="*/ 73035 w 210731"/>
                    <a:gd name="connsiteY14" fmla="*/ 68408 h 72742"/>
                    <a:gd name="connsiteX15" fmla="*/ 77752 w 210731"/>
                    <a:gd name="connsiteY15" fmla="*/ 67819 h 72742"/>
                    <a:gd name="connsiteX16" fmla="*/ 82595 w 210731"/>
                    <a:gd name="connsiteY16" fmla="*/ 67183 h 72742"/>
                    <a:gd name="connsiteX17" fmla="*/ 87216 w 210731"/>
                    <a:gd name="connsiteY17" fmla="*/ 66462 h 72742"/>
                    <a:gd name="connsiteX18" fmla="*/ 91775 w 210731"/>
                    <a:gd name="connsiteY18" fmla="*/ 65737 h 72742"/>
                    <a:gd name="connsiteX19" fmla="*/ 100828 w 210731"/>
                    <a:gd name="connsiteY19" fmla="*/ 64111 h 72742"/>
                    <a:gd name="connsiteX20" fmla="*/ 105197 w 210731"/>
                    <a:gd name="connsiteY20" fmla="*/ 63254 h 72742"/>
                    <a:gd name="connsiteX21" fmla="*/ 113807 w 210731"/>
                    <a:gd name="connsiteY21" fmla="*/ 61536 h 72742"/>
                    <a:gd name="connsiteX22" fmla="*/ 118018 w 210731"/>
                    <a:gd name="connsiteY22" fmla="*/ 60584 h 72742"/>
                    <a:gd name="connsiteX23" fmla="*/ 122164 w 210731"/>
                    <a:gd name="connsiteY23" fmla="*/ 59546 h 72742"/>
                    <a:gd name="connsiteX24" fmla="*/ 126248 w 210731"/>
                    <a:gd name="connsiteY24" fmla="*/ 58549 h 72742"/>
                    <a:gd name="connsiteX25" fmla="*/ 130173 w 210731"/>
                    <a:gd name="connsiteY25" fmla="*/ 57512 h 72742"/>
                    <a:gd name="connsiteX26" fmla="*/ 134067 w 210731"/>
                    <a:gd name="connsiteY26" fmla="*/ 56379 h 72742"/>
                    <a:gd name="connsiteX27" fmla="*/ 135966 w 210731"/>
                    <a:gd name="connsiteY27" fmla="*/ 55882 h 72742"/>
                    <a:gd name="connsiteX28" fmla="*/ 137866 w 210731"/>
                    <a:gd name="connsiteY28" fmla="*/ 55294 h 72742"/>
                    <a:gd name="connsiteX29" fmla="*/ 139860 w 210731"/>
                    <a:gd name="connsiteY29" fmla="*/ 54706 h 72742"/>
                    <a:gd name="connsiteX30" fmla="*/ 141664 w 210731"/>
                    <a:gd name="connsiteY30" fmla="*/ 54117 h 72742"/>
                    <a:gd name="connsiteX31" fmla="*/ 143437 w 210731"/>
                    <a:gd name="connsiteY31" fmla="*/ 53535 h 72742"/>
                    <a:gd name="connsiteX32" fmla="*/ 145273 w 210731"/>
                    <a:gd name="connsiteY32" fmla="*/ 52991 h 72742"/>
                    <a:gd name="connsiteX33" fmla="*/ 147141 w 210731"/>
                    <a:gd name="connsiteY33" fmla="*/ 52402 h 72742"/>
                    <a:gd name="connsiteX34" fmla="*/ 148850 w 210731"/>
                    <a:gd name="connsiteY34" fmla="*/ 51722 h 72742"/>
                    <a:gd name="connsiteX35" fmla="*/ 150623 w 210731"/>
                    <a:gd name="connsiteY35" fmla="*/ 51134 h 72742"/>
                    <a:gd name="connsiteX36" fmla="*/ 152332 w 210731"/>
                    <a:gd name="connsiteY36" fmla="*/ 50501 h 72742"/>
                    <a:gd name="connsiteX37" fmla="*/ 154105 w 210731"/>
                    <a:gd name="connsiteY37" fmla="*/ 49916 h 72742"/>
                    <a:gd name="connsiteX38" fmla="*/ 155751 w 210731"/>
                    <a:gd name="connsiteY38" fmla="*/ 49283 h 72742"/>
                    <a:gd name="connsiteX39" fmla="*/ 157492 w 210731"/>
                    <a:gd name="connsiteY39" fmla="*/ 48606 h 72742"/>
                    <a:gd name="connsiteX40" fmla="*/ 160752 w 210731"/>
                    <a:gd name="connsiteY40" fmla="*/ 47337 h 72742"/>
                    <a:gd name="connsiteX41" fmla="*/ 162430 w 210731"/>
                    <a:gd name="connsiteY41" fmla="*/ 46660 h 72742"/>
                    <a:gd name="connsiteX42" fmla="*/ 164013 w 210731"/>
                    <a:gd name="connsiteY42" fmla="*/ 46028 h 72742"/>
                    <a:gd name="connsiteX43" fmla="*/ 165501 w 210731"/>
                    <a:gd name="connsiteY43" fmla="*/ 45347 h 72742"/>
                    <a:gd name="connsiteX44" fmla="*/ 167083 w 210731"/>
                    <a:gd name="connsiteY44" fmla="*/ 44626 h 72742"/>
                    <a:gd name="connsiteX45" fmla="*/ 168635 w 210731"/>
                    <a:gd name="connsiteY45" fmla="*/ 43902 h 72742"/>
                    <a:gd name="connsiteX46" fmla="*/ 170154 w 210731"/>
                    <a:gd name="connsiteY46" fmla="*/ 43272 h 72742"/>
                    <a:gd name="connsiteX47" fmla="*/ 171578 w 210731"/>
                    <a:gd name="connsiteY47" fmla="*/ 42548 h 72742"/>
                    <a:gd name="connsiteX48" fmla="*/ 173067 w 210731"/>
                    <a:gd name="connsiteY48" fmla="*/ 41826 h 72742"/>
                    <a:gd name="connsiteX49" fmla="*/ 174428 w 210731"/>
                    <a:gd name="connsiteY49" fmla="*/ 41102 h 72742"/>
                    <a:gd name="connsiteX50" fmla="*/ 175884 w 210731"/>
                    <a:gd name="connsiteY50" fmla="*/ 40425 h 72742"/>
                    <a:gd name="connsiteX51" fmla="*/ 177277 w 210731"/>
                    <a:gd name="connsiteY51" fmla="*/ 39700 h 72742"/>
                    <a:gd name="connsiteX52" fmla="*/ 178670 w 210731"/>
                    <a:gd name="connsiteY52" fmla="*/ 38931 h 72742"/>
                    <a:gd name="connsiteX53" fmla="*/ 179967 w 210731"/>
                    <a:gd name="connsiteY53" fmla="*/ 38210 h 72742"/>
                    <a:gd name="connsiteX54" fmla="*/ 181202 w 210731"/>
                    <a:gd name="connsiteY54" fmla="*/ 37486 h 72742"/>
                    <a:gd name="connsiteX55" fmla="*/ 182532 w 210731"/>
                    <a:gd name="connsiteY55" fmla="*/ 36761 h 72742"/>
                    <a:gd name="connsiteX56" fmla="*/ 183766 w 210731"/>
                    <a:gd name="connsiteY56" fmla="*/ 35948 h 72742"/>
                    <a:gd name="connsiteX57" fmla="*/ 185001 w 210731"/>
                    <a:gd name="connsiteY57" fmla="*/ 35132 h 72742"/>
                    <a:gd name="connsiteX58" fmla="*/ 186235 w 210731"/>
                    <a:gd name="connsiteY58" fmla="*/ 34407 h 72742"/>
                    <a:gd name="connsiteX59" fmla="*/ 187343 w 210731"/>
                    <a:gd name="connsiteY59" fmla="*/ 33639 h 72742"/>
                    <a:gd name="connsiteX60" fmla="*/ 188483 w 210731"/>
                    <a:gd name="connsiteY60" fmla="*/ 32826 h 72742"/>
                    <a:gd name="connsiteX61" fmla="*/ 189654 w 210731"/>
                    <a:gd name="connsiteY61" fmla="*/ 32012 h 72742"/>
                    <a:gd name="connsiteX62" fmla="*/ 190762 w 210731"/>
                    <a:gd name="connsiteY62" fmla="*/ 31244 h 72742"/>
                    <a:gd name="connsiteX63" fmla="*/ 191870 w 210731"/>
                    <a:gd name="connsiteY63" fmla="*/ 30431 h 72742"/>
                    <a:gd name="connsiteX64" fmla="*/ 192883 w 210731"/>
                    <a:gd name="connsiteY64" fmla="*/ 29618 h 72742"/>
                    <a:gd name="connsiteX65" fmla="*/ 193959 w 210731"/>
                    <a:gd name="connsiteY65" fmla="*/ 28849 h 72742"/>
                    <a:gd name="connsiteX66" fmla="*/ 194877 w 210731"/>
                    <a:gd name="connsiteY66" fmla="*/ 28036 h 72742"/>
                    <a:gd name="connsiteX67" fmla="*/ 195859 w 210731"/>
                    <a:gd name="connsiteY67" fmla="*/ 27178 h 72742"/>
                    <a:gd name="connsiteX68" fmla="*/ 196840 w 210731"/>
                    <a:gd name="connsiteY68" fmla="*/ 26359 h 72742"/>
                    <a:gd name="connsiteX69" fmla="*/ 197663 w 210731"/>
                    <a:gd name="connsiteY69" fmla="*/ 25502 h 72742"/>
                    <a:gd name="connsiteX70" fmla="*/ 198581 w 210731"/>
                    <a:gd name="connsiteY70" fmla="*/ 24689 h 72742"/>
                    <a:gd name="connsiteX71" fmla="*/ 199404 w 210731"/>
                    <a:gd name="connsiteY71" fmla="*/ 23831 h 72742"/>
                    <a:gd name="connsiteX72" fmla="*/ 201050 w 210731"/>
                    <a:gd name="connsiteY72" fmla="*/ 22158 h 72742"/>
                    <a:gd name="connsiteX73" fmla="*/ 201842 w 210731"/>
                    <a:gd name="connsiteY73" fmla="*/ 21300 h 72742"/>
                    <a:gd name="connsiteX74" fmla="*/ 202569 w 210731"/>
                    <a:gd name="connsiteY74" fmla="*/ 20440 h 72742"/>
                    <a:gd name="connsiteX75" fmla="*/ 203234 w 210731"/>
                    <a:gd name="connsiteY75" fmla="*/ 19579 h 72742"/>
                    <a:gd name="connsiteX76" fmla="*/ 203962 w 210731"/>
                    <a:gd name="connsiteY76" fmla="*/ 18633 h 72742"/>
                    <a:gd name="connsiteX77" fmla="*/ 204532 w 210731"/>
                    <a:gd name="connsiteY77" fmla="*/ 17773 h 72742"/>
                    <a:gd name="connsiteX78" fmla="*/ 205228 w 210731"/>
                    <a:gd name="connsiteY78" fmla="*/ 16868 h 72742"/>
                    <a:gd name="connsiteX79" fmla="*/ 205798 w 210731"/>
                    <a:gd name="connsiteY79" fmla="*/ 16007 h 72742"/>
                    <a:gd name="connsiteX80" fmla="*/ 206368 w 210731"/>
                    <a:gd name="connsiteY80" fmla="*/ 15061 h 72742"/>
                    <a:gd name="connsiteX81" fmla="*/ 206843 w 210731"/>
                    <a:gd name="connsiteY81" fmla="*/ 14201 h 72742"/>
                    <a:gd name="connsiteX82" fmla="*/ 207349 w 210731"/>
                    <a:gd name="connsiteY82" fmla="*/ 13255 h 72742"/>
                    <a:gd name="connsiteX83" fmla="*/ 207761 w 210731"/>
                    <a:gd name="connsiteY83" fmla="*/ 12303 h 72742"/>
                    <a:gd name="connsiteX84" fmla="*/ 208268 w 210731"/>
                    <a:gd name="connsiteY84" fmla="*/ 11398 h 72742"/>
                    <a:gd name="connsiteX85" fmla="*/ 208647 w 210731"/>
                    <a:gd name="connsiteY85" fmla="*/ 10496 h 72742"/>
                    <a:gd name="connsiteX86" fmla="*/ 208996 w 210731"/>
                    <a:gd name="connsiteY86" fmla="*/ 9592 h 72742"/>
                    <a:gd name="connsiteX87" fmla="*/ 209344 w 210731"/>
                    <a:gd name="connsiteY87" fmla="*/ 8639 h 72742"/>
                    <a:gd name="connsiteX88" fmla="*/ 209566 w 210731"/>
                    <a:gd name="connsiteY88" fmla="*/ 7693 h 72742"/>
                    <a:gd name="connsiteX89" fmla="*/ 209914 w 210731"/>
                    <a:gd name="connsiteY89" fmla="*/ 6744 h 72742"/>
                    <a:gd name="connsiteX90" fmla="*/ 210040 w 210731"/>
                    <a:gd name="connsiteY90" fmla="*/ 5792 h 72742"/>
                    <a:gd name="connsiteX91" fmla="*/ 210325 w 210731"/>
                    <a:gd name="connsiteY91" fmla="*/ 4843 h 72742"/>
                    <a:gd name="connsiteX92" fmla="*/ 210452 w 210731"/>
                    <a:gd name="connsiteY92" fmla="*/ 3941 h 72742"/>
                    <a:gd name="connsiteX93" fmla="*/ 210547 w 210731"/>
                    <a:gd name="connsiteY93" fmla="*/ 2897 h 72742"/>
                    <a:gd name="connsiteX94" fmla="*/ 210736 w 210731"/>
                    <a:gd name="connsiteY94" fmla="*/ 1002 h 72742"/>
                    <a:gd name="connsiteX95" fmla="*/ 210736 w 210731"/>
                    <a:gd name="connsiteY95" fmla="*/ 2 h 72742"/>
                    <a:gd name="connsiteX96" fmla="*/ 208268 w 210731"/>
                    <a:gd name="connsiteY96" fmla="*/ 2 h 72742"/>
                    <a:gd name="connsiteX97" fmla="*/ 208173 w 210731"/>
                    <a:gd name="connsiteY97" fmla="*/ 863 h 72742"/>
                    <a:gd name="connsiteX98" fmla="*/ 208173 w 210731"/>
                    <a:gd name="connsiteY98" fmla="*/ 1812 h 72742"/>
                    <a:gd name="connsiteX99" fmla="*/ 208141 w 210731"/>
                    <a:gd name="connsiteY99" fmla="*/ 2673 h 72742"/>
                    <a:gd name="connsiteX100" fmla="*/ 207919 w 210731"/>
                    <a:gd name="connsiteY100" fmla="*/ 3530 h 72742"/>
                    <a:gd name="connsiteX101" fmla="*/ 207793 w 210731"/>
                    <a:gd name="connsiteY101" fmla="*/ 4431 h 72742"/>
                    <a:gd name="connsiteX102" fmla="*/ 207698 w 210731"/>
                    <a:gd name="connsiteY102" fmla="*/ 5203 h 72742"/>
                    <a:gd name="connsiteX103" fmla="*/ 207413 w 210731"/>
                    <a:gd name="connsiteY103" fmla="*/ 6108 h 72742"/>
                    <a:gd name="connsiteX104" fmla="*/ 207223 w 210731"/>
                    <a:gd name="connsiteY104" fmla="*/ 6966 h 72742"/>
                    <a:gd name="connsiteX105" fmla="*/ 206938 w 210731"/>
                    <a:gd name="connsiteY105" fmla="*/ 7826 h 72742"/>
                    <a:gd name="connsiteX106" fmla="*/ 206622 w 210731"/>
                    <a:gd name="connsiteY106" fmla="*/ 8683 h 72742"/>
                    <a:gd name="connsiteX107" fmla="*/ 206241 w 210731"/>
                    <a:gd name="connsiteY107" fmla="*/ 9588 h 72742"/>
                    <a:gd name="connsiteX108" fmla="*/ 205925 w 210731"/>
                    <a:gd name="connsiteY108" fmla="*/ 10357 h 72742"/>
                    <a:gd name="connsiteX109" fmla="*/ 205418 w 210731"/>
                    <a:gd name="connsiteY109" fmla="*/ 11218 h 72742"/>
                    <a:gd name="connsiteX110" fmla="*/ 205071 w 210731"/>
                    <a:gd name="connsiteY110" fmla="*/ 12119 h 72742"/>
                    <a:gd name="connsiteX111" fmla="*/ 204564 w 210731"/>
                    <a:gd name="connsiteY111" fmla="*/ 12977 h 72742"/>
                    <a:gd name="connsiteX112" fmla="*/ 204216 w 210731"/>
                    <a:gd name="connsiteY112" fmla="*/ 13745 h 72742"/>
                    <a:gd name="connsiteX113" fmla="*/ 203677 w 210731"/>
                    <a:gd name="connsiteY113" fmla="*/ 14650 h 72742"/>
                    <a:gd name="connsiteX114" fmla="*/ 203108 w 210731"/>
                    <a:gd name="connsiteY114" fmla="*/ 15422 h 72742"/>
                    <a:gd name="connsiteX115" fmla="*/ 202538 w 210731"/>
                    <a:gd name="connsiteY115" fmla="*/ 16327 h 72742"/>
                    <a:gd name="connsiteX116" fmla="*/ 201905 w 210731"/>
                    <a:gd name="connsiteY116" fmla="*/ 17093 h 72742"/>
                    <a:gd name="connsiteX117" fmla="*/ 201303 w 210731"/>
                    <a:gd name="connsiteY117" fmla="*/ 17953 h 72742"/>
                    <a:gd name="connsiteX118" fmla="*/ 200544 w 210731"/>
                    <a:gd name="connsiteY118" fmla="*/ 18766 h 72742"/>
                    <a:gd name="connsiteX119" fmla="*/ 199879 w 210731"/>
                    <a:gd name="connsiteY119" fmla="*/ 19579 h 72742"/>
                    <a:gd name="connsiteX120" fmla="*/ 199246 w 210731"/>
                    <a:gd name="connsiteY120" fmla="*/ 20437 h 72742"/>
                    <a:gd name="connsiteX121" fmla="*/ 198423 w 210731"/>
                    <a:gd name="connsiteY121" fmla="*/ 21250 h 72742"/>
                    <a:gd name="connsiteX122" fmla="*/ 197568 w 210731"/>
                    <a:gd name="connsiteY122" fmla="*/ 22022 h 72742"/>
                    <a:gd name="connsiteX123" fmla="*/ 196840 w 210731"/>
                    <a:gd name="connsiteY123" fmla="*/ 22835 h 72742"/>
                    <a:gd name="connsiteX124" fmla="*/ 195922 w 210731"/>
                    <a:gd name="connsiteY124" fmla="*/ 23695 h 72742"/>
                    <a:gd name="connsiteX125" fmla="*/ 195130 w 210731"/>
                    <a:gd name="connsiteY125" fmla="*/ 24508 h 72742"/>
                    <a:gd name="connsiteX126" fmla="*/ 194181 w 210731"/>
                    <a:gd name="connsiteY126" fmla="*/ 25277 h 72742"/>
                    <a:gd name="connsiteX127" fmla="*/ 193263 w 210731"/>
                    <a:gd name="connsiteY127" fmla="*/ 26090 h 72742"/>
                    <a:gd name="connsiteX128" fmla="*/ 192250 w 210731"/>
                    <a:gd name="connsiteY128" fmla="*/ 26815 h 72742"/>
                    <a:gd name="connsiteX129" fmla="*/ 191300 w 210731"/>
                    <a:gd name="connsiteY129" fmla="*/ 27628 h 72742"/>
                    <a:gd name="connsiteX130" fmla="*/ 190224 w 210731"/>
                    <a:gd name="connsiteY130" fmla="*/ 28396 h 72742"/>
                    <a:gd name="connsiteX131" fmla="*/ 189179 w 210731"/>
                    <a:gd name="connsiteY131" fmla="*/ 29209 h 72742"/>
                    <a:gd name="connsiteX132" fmla="*/ 188103 w 210731"/>
                    <a:gd name="connsiteY132" fmla="*/ 29975 h 72742"/>
                    <a:gd name="connsiteX133" fmla="*/ 187090 w 210731"/>
                    <a:gd name="connsiteY133" fmla="*/ 30700 h 72742"/>
                    <a:gd name="connsiteX134" fmla="*/ 186014 w 210731"/>
                    <a:gd name="connsiteY134" fmla="*/ 31516 h 72742"/>
                    <a:gd name="connsiteX135" fmla="*/ 184842 w 210731"/>
                    <a:gd name="connsiteY135" fmla="*/ 32237 h 72742"/>
                    <a:gd name="connsiteX136" fmla="*/ 183576 w 210731"/>
                    <a:gd name="connsiteY136" fmla="*/ 33053 h 72742"/>
                    <a:gd name="connsiteX137" fmla="*/ 182436 w 210731"/>
                    <a:gd name="connsiteY137" fmla="*/ 33778 h 72742"/>
                    <a:gd name="connsiteX138" fmla="*/ 181170 w 210731"/>
                    <a:gd name="connsiteY138" fmla="*/ 34499 h 72742"/>
                    <a:gd name="connsiteX139" fmla="*/ 179967 w 210731"/>
                    <a:gd name="connsiteY139" fmla="*/ 35224 h 72742"/>
                    <a:gd name="connsiteX140" fmla="*/ 178733 w 210731"/>
                    <a:gd name="connsiteY140" fmla="*/ 35948 h 72742"/>
                    <a:gd name="connsiteX141" fmla="*/ 177372 w 210731"/>
                    <a:gd name="connsiteY141" fmla="*/ 36761 h 72742"/>
                    <a:gd name="connsiteX142" fmla="*/ 176010 w 210731"/>
                    <a:gd name="connsiteY142" fmla="*/ 37394 h 72742"/>
                    <a:gd name="connsiteX143" fmla="*/ 174744 w 210731"/>
                    <a:gd name="connsiteY143" fmla="*/ 38118 h 72742"/>
                    <a:gd name="connsiteX144" fmla="*/ 173256 w 210731"/>
                    <a:gd name="connsiteY144" fmla="*/ 38840 h 72742"/>
                    <a:gd name="connsiteX145" fmla="*/ 171959 w 210731"/>
                    <a:gd name="connsiteY145" fmla="*/ 39564 h 72742"/>
                    <a:gd name="connsiteX146" fmla="*/ 170439 w 210731"/>
                    <a:gd name="connsiteY146" fmla="*/ 40282 h 72742"/>
                    <a:gd name="connsiteX147" fmla="*/ 169046 w 210731"/>
                    <a:gd name="connsiteY147" fmla="*/ 40918 h 72742"/>
                    <a:gd name="connsiteX148" fmla="*/ 167527 w 210731"/>
                    <a:gd name="connsiteY148" fmla="*/ 41595 h 72742"/>
                    <a:gd name="connsiteX149" fmla="*/ 166007 w 210731"/>
                    <a:gd name="connsiteY149" fmla="*/ 42320 h 72742"/>
                    <a:gd name="connsiteX150" fmla="*/ 164488 w 210731"/>
                    <a:gd name="connsiteY150" fmla="*/ 42952 h 72742"/>
                    <a:gd name="connsiteX151" fmla="*/ 163000 w 210731"/>
                    <a:gd name="connsiteY151" fmla="*/ 43629 h 72742"/>
                    <a:gd name="connsiteX152" fmla="*/ 161354 w 210731"/>
                    <a:gd name="connsiteY152" fmla="*/ 44262 h 72742"/>
                    <a:gd name="connsiteX153" fmla="*/ 159771 w 210731"/>
                    <a:gd name="connsiteY153" fmla="*/ 44942 h 72742"/>
                    <a:gd name="connsiteX154" fmla="*/ 158188 w 210731"/>
                    <a:gd name="connsiteY154" fmla="*/ 45664 h 72742"/>
                    <a:gd name="connsiteX155" fmla="*/ 156574 w 210731"/>
                    <a:gd name="connsiteY155" fmla="*/ 46208 h 72742"/>
                    <a:gd name="connsiteX156" fmla="*/ 154896 w 210731"/>
                    <a:gd name="connsiteY156" fmla="*/ 46888 h 72742"/>
                    <a:gd name="connsiteX157" fmla="*/ 153282 w 210731"/>
                    <a:gd name="connsiteY157" fmla="*/ 47518 h 72742"/>
                    <a:gd name="connsiteX158" fmla="*/ 151509 w 210731"/>
                    <a:gd name="connsiteY158" fmla="*/ 48106 h 72742"/>
                    <a:gd name="connsiteX159" fmla="*/ 149800 w 210731"/>
                    <a:gd name="connsiteY159" fmla="*/ 48783 h 72742"/>
                    <a:gd name="connsiteX160" fmla="*/ 148027 w 210731"/>
                    <a:gd name="connsiteY160" fmla="*/ 49327 h 72742"/>
                    <a:gd name="connsiteX161" fmla="*/ 146222 w 210731"/>
                    <a:gd name="connsiteY161" fmla="*/ 49916 h 72742"/>
                    <a:gd name="connsiteX162" fmla="*/ 144482 w 210731"/>
                    <a:gd name="connsiteY162" fmla="*/ 50593 h 72742"/>
                    <a:gd name="connsiteX163" fmla="*/ 142677 w 210731"/>
                    <a:gd name="connsiteY163" fmla="*/ 51134 h 72742"/>
                    <a:gd name="connsiteX164" fmla="*/ 140904 w 210731"/>
                    <a:gd name="connsiteY164" fmla="*/ 51722 h 72742"/>
                    <a:gd name="connsiteX165" fmla="*/ 138973 w 210731"/>
                    <a:gd name="connsiteY165" fmla="*/ 52311 h 72742"/>
                    <a:gd name="connsiteX166" fmla="*/ 137201 w 210731"/>
                    <a:gd name="connsiteY166" fmla="*/ 52807 h 72742"/>
                    <a:gd name="connsiteX167" fmla="*/ 135270 w 210731"/>
                    <a:gd name="connsiteY167" fmla="*/ 53393 h 72742"/>
                    <a:gd name="connsiteX168" fmla="*/ 133402 w 210731"/>
                    <a:gd name="connsiteY168" fmla="*/ 53981 h 72742"/>
                    <a:gd name="connsiteX169" fmla="*/ 129508 w 210731"/>
                    <a:gd name="connsiteY169" fmla="*/ 54978 h 72742"/>
                    <a:gd name="connsiteX170" fmla="*/ 125551 w 210731"/>
                    <a:gd name="connsiteY170" fmla="*/ 56063 h 72742"/>
                    <a:gd name="connsiteX171" fmla="*/ 121563 w 210731"/>
                    <a:gd name="connsiteY171" fmla="*/ 57100 h 72742"/>
                    <a:gd name="connsiteX172" fmla="*/ 117448 w 210731"/>
                    <a:gd name="connsiteY172" fmla="*/ 58053 h 72742"/>
                    <a:gd name="connsiteX173" fmla="*/ 113174 w 210731"/>
                    <a:gd name="connsiteY173" fmla="*/ 59002 h 72742"/>
                    <a:gd name="connsiteX174" fmla="*/ 108996 w 210731"/>
                    <a:gd name="connsiteY174" fmla="*/ 59903 h 72742"/>
                    <a:gd name="connsiteX175" fmla="*/ 104690 w 210731"/>
                    <a:gd name="connsiteY175" fmla="*/ 60812 h 72742"/>
                    <a:gd name="connsiteX176" fmla="*/ 100259 w 210731"/>
                    <a:gd name="connsiteY176" fmla="*/ 61669 h 72742"/>
                    <a:gd name="connsiteX177" fmla="*/ 95858 w 210731"/>
                    <a:gd name="connsiteY177" fmla="*/ 62438 h 72742"/>
                    <a:gd name="connsiteX178" fmla="*/ 91300 w 210731"/>
                    <a:gd name="connsiteY178" fmla="*/ 63162 h 72742"/>
                    <a:gd name="connsiteX179" fmla="*/ 86774 w 210731"/>
                    <a:gd name="connsiteY179" fmla="*/ 63931 h 72742"/>
                    <a:gd name="connsiteX180" fmla="*/ 82151 w 210731"/>
                    <a:gd name="connsiteY180" fmla="*/ 64652 h 72742"/>
                    <a:gd name="connsiteX181" fmla="*/ 77498 w 210731"/>
                    <a:gd name="connsiteY181" fmla="*/ 65285 h 72742"/>
                    <a:gd name="connsiteX182" fmla="*/ 72718 w 210731"/>
                    <a:gd name="connsiteY182" fmla="*/ 65921 h 72742"/>
                    <a:gd name="connsiteX183" fmla="*/ 67907 w 210731"/>
                    <a:gd name="connsiteY183" fmla="*/ 66503 h 72742"/>
                    <a:gd name="connsiteX184" fmla="*/ 63032 w 210731"/>
                    <a:gd name="connsiteY184" fmla="*/ 67003 h 72742"/>
                    <a:gd name="connsiteX185" fmla="*/ 58188 w 210731"/>
                    <a:gd name="connsiteY185" fmla="*/ 67547 h 72742"/>
                    <a:gd name="connsiteX186" fmla="*/ 53218 w 210731"/>
                    <a:gd name="connsiteY186" fmla="*/ 67952 h 72742"/>
                    <a:gd name="connsiteX187" fmla="*/ 48217 w 210731"/>
                    <a:gd name="connsiteY187" fmla="*/ 68404 h 72742"/>
                    <a:gd name="connsiteX188" fmla="*/ 43120 w 210731"/>
                    <a:gd name="connsiteY188" fmla="*/ 68765 h 72742"/>
                    <a:gd name="connsiteX189" fmla="*/ 38055 w 210731"/>
                    <a:gd name="connsiteY189" fmla="*/ 69129 h 72742"/>
                    <a:gd name="connsiteX190" fmla="*/ 32927 w 210731"/>
                    <a:gd name="connsiteY190" fmla="*/ 69398 h 72742"/>
                    <a:gd name="connsiteX191" fmla="*/ 27799 w 210731"/>
                    <a:gd name="connsiteY191" fmla="*/ 69714 h 72742"/>
                    <a:gd name="connsiteX192" fmla="*/ 22481 w 210731"/>
                    <a:gd name="connsiteY192" fmla="*/ 69850 h 72742"/>
                    <a:gd name="connsiteX193" fmla="*/ 17194 w 210731"/>
                    <a:gd name="connsiteY193" fmla="*/ 70075 h 72742"/>
                    <a:gd name="connsiteX194" fmla="*/ 12002 w 210731"/>
                    <a:gd name="connsiteY194" fmla="*/ 70119 h 72742"/>
                    <a:gd name="connsiteX195" fmla="*/ 6621 w 210731"/>
                    <a:gd name="connsiteY195" fmla="*/ 70208 h 72742"/>
                    <a:gd name="connsiteX196" fmla="*/ 1272 w 210731"/>
                    <a:gd name="connsiteY196" fmla="*/ 70208 h 72742"/>
                    <a:gd name="connsiteX197" fmla="*/ 1176 w 210731"/>
                    <a:gd name="connsiteY197" fmla="*/ 70303 h 72742"/>
                    <a:gd name="connsiteX198" fmla="*/ 828 w 210731"/>
                    <a:gd name="connsiteY198" fmla="*/ 70303 h 72742"/>
                    <a:gd name="connsiteX199" fmla="*/ 733 w 210731"/>
                    <a:gd name="connsiteY199" fmla="*/ 70347 h 72742"/>
                    <a:gd name="connsiteX200" fmla="*/ 702 w 210731"/>
                    <a:gd name="connsiteY200" fmla="*/ 70435 h 72742"/>
                    <a:gd name="connsiteX201" fmla="*/ 512 w 210731"/>
                    <a:gd name="connsiteY201" fmla="*/ 70435 h 72742"/>
                    <a:gd name="connsiteX202" fmla="*/ 417 w 210731"/>
                    <a:gd name="connsiteY202" fmla="*/ 70571 h 72742"/>
                    <a:gd name="connsiteX203" fmla="*/ 195 w 210731"/>
                    <a:gd name="connsiteY203" fmla="*/ 70796 h 72742"/>
                    <a:gd name="connsiteX204" fmla="*/ 100 w 210731"/>
                    <a:gd name="connsiteY204" fmla="*/ 71024 h 72742"/>
                    <a:gd name="connsiteX205" fmla="*/ 100 w 210731"/>
                    <a:gd name="connsiteY205" fmla="*/ 71293 h 72742"/>
                    <a:gd name="connsiteX206" fmla="*/ 5 w 210731"/>
                    <a:gd name="connsiteY206" fmla="*/ 71517 h 72742"/>
                    <a:gd name="connsiteX207" fmla="*/ 100 w 210731"/>
                    <a:gd name="connsiteY207" fmla="*/ 71745 h 72742"/>
                    <a:gd name="connsiteX208" fmla="*/ 100 w 210731"/>
                    <a:gd name="connsiteY208" fmla="*/ 71925 h 72742"/>
                    <a:gd name="connsiteX209" fmla="*/ 195 w 210731"/>
                    <a:gd name="connsiteY209" fmla="*/ 72150 h 72742"/>
                    <a:gd name="connsiteX210" fmla="*/ 322 w 210731"/>
                    <a:gd name="connsiteY210" fmla="*/ 72375 h 72742"/>
                    <a:gd name="connsiteX211" fmla="*/ 417 w 210731"/>
                    <a:gd name="connsiteY211" fmla="*/ 72463 h 72742"/>
                    <a:gd name="connsiteX212" fmla="*/ 512 w 210731"/>
                    <a:gd name="connsiteY212" fmla="*/ 72511 h 72742"/>
                    <a:gd name="connsiteX213" fmla="*/ 702 w 210731"/>
                    <a:gd name="connsiteY213" fmla="*/ 72599 h 72742"/>
                    <a:gd name="connsiteX214" fmla="*/ 733 w 210731"/>
                    <a:gd name="connsiteY214" fmla="*/ 72644 h 72742"/>
                    <a:gd name="connsiteX215" fmla="*/ 828 w 210731"/>
                    <a:gd name="connsiteY215" fmla="*/ 72732 h 72742"/>
                    <a:gd name="connsiteX216" fmla="*/ 1272 w 210731"/>
                    <a:gd name="connsiteY216" fmla="*/ 72732 h 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10731" h="72742">
                      <a:moveTo>
                        <a:pt x="1303" y="72745"/>
                      </a:moveTo>
                      <a:lnTo>
                        <a:pt x="6684" y="72745"/>
                      </a:lnTo>
                      <a:lnTo>
                        <a:pt x="12066" y="72656"/>
                      </a:lnTo>
                      <a:lnTo>
                        <a:pt x="17416" y="72520"/>
                      </a:lnTo>
                      <a:lnTo>
                        <a:pt x="22607" y="72381"/>
                      </a:lnTo>
                      <a:lnTo>
                        <a:pt x="27894" y="72156"/>
                      </a:lnTo>
                      <a:lnTo>
                        <a:pt x="33054" y="71932"/>
                      </a:lnTo>
                      <a:lnTo>
                        <a:pt x="38213" y="71660"/>
                      </a:lnTo>
                      <a:lnTo>
                        <a:pt x="43374" y="71299"/>
                      </a:lnTo>
                      <a:lnTo>
                        <a:pt x="48407" y="70935"/>
                      </a:lnTo>
                      <a:lnTo>
                        <a:pt x="53472" y="70578"/>
                      </a:lnTo>
                      <a:lnTo>
                        <a:pt x="58378" y="70078"/>
                      </a:lnTo>
                      <a:lnTo>
                        <a:pt x="63380" y="69584"/>
                      </a:lnTo>
                      <a:lnTo>
                        <a:pt x="68160" y="68996"/>
                      </a:lnTo>
                      <a:lnTo>
                        <a:pt x="73035" y="68408"/>
                      </a:lnTo>
                      <a:lnTo>
                        <a:pt x="77752" y="67819"/>
                      </a:lnTo>
                      <a:lnTo>
                        <a:pt x="82595" y="67183"/>
                      </a:lnTo>
                      <a:lnTo>
                        <a:pt x="87216" y="66462"/>
                      </a:lnTo>
                      <a:lnTo>
                        <a:pt x="91775" y="65737"/>
                      </a:lnTo>
                      <a:lnTo>
                        <a:pt x="100828" y="64111"/>
                      </a:lnTo>
                      <a:lnTo>
                        <a:pt x="105197" y="63254"/>
                      </a:lnTo>
                      <a:lnTo>
                        <a:pt x="113807" y="61536"/>
                      </a:lnTo>
                      <a:lnTo>
                        <a:pt x="118018" y="60584"/>
                      </a:lnTo>
                      <a:lnTo>
                        <a:pt x="122164" y="59546"/>
                      </a:lnTo>
                      <a:lnTo>
                        <a:pt x="126248" y="58549"/>
                      </a:lnTo>
                      <a:lnTo>
                        <a:pt x="130173" y="57512"/>
                      </a:lnTo>
                      <a:lnTo>
                        <a:pt x="134067" y="56379"/>
                      </a:lnTo>
                      <a:lnTo>
                        <a:pt x="135966" y="55882"/>
                      </a:lnTo>
                      <a:lnTo>
                        <a:pt x="137866" y="55294"/>
                      </a:lnTo>
                      <a:lnTo>
                        <a:pt x="139860" y="54706"/>
                      </a:lnTo>
                      <a:lnTo>
                        <a:pt x="141664" y="54117"/>
                      </a:lnTo>
                      <a:lnTo>
                        <a:pt x="143437" y="53535"/>
                      </a:lnTo>
                      <a:lnTo>
                        <a:pt x="145273" y="52991"/>
                      </a:lnTo>
                      <a:lnTo>
                        <a:pt x="147141" y="52402"/>
                      </a:lnTo>
                      <a:lnTo>
                        <a:pt x="148850" y="51722"/>
                      </a:lnTo>
                      <a:lnTo>
                        <a:pt x="150623" y="51134"/>
                      </a:lnTo>
                      <a:lnTo>
                        <a:pt x="152332" y="50501"/>
                      </a:lnTo>
                      <a:lnTo>
                        <a:pt x="154105" y="49916"/>
                      </a:lnTo>
                      <a:lnTo>
                        <a:pt x="155751" y="49283"/>
                      </a:lnTo>
                      <a:lnTo>
                        <a:pt x="157492" y="48606"/>
                      </a:lnTo>
                      <a:lnTo>
                        <a:pt x="160752" y="47337"/>
                      </a:lnTo>
                      <a:lnTo>
                        <a:pt x="162430" y="46660"/>
                      </a:lnTo>
                      <a:lnTo>
                        <a:pt x="164013" y="46028"/>
                      </a:lnTo>
                      <a:lnTo>
                        <a:pt x="165501" y="45347"/>
                      </a:lnTo>
                      <a:lnTo>
                        <a:pt x="167083" y="44626"/>
                      </a:lnTo>
                      <a:lnTo>
                        <a:pt x="168635" y="43902"/>
                      </a:lnTo>
                      <a:lnTo>
                        <a:pt x="170154" y="43272"/>
                      </a:lnTo>
                      <a:lnTo>
                        <a:pt x="171578" y="42548"/>
                      </a:lnTo>
                      <a:lnTo>
                        <a:pt x="173067" y="41826"/>
                      </a:lnTo>
                      <a:lnTo>
                        <a:pt x="174428" y="41102"/>
                      </a:lnTo>
                      <a:lnTo>
                        <a:pt x="175884" y="40425"/>
                      </a:lnTo>
                      <a:lnTo>
                        <a:pt x="177277" y="39700"/>
                      </a:lnTo>
                      <a:lnTo>
                        <a:pt x="178670" y="38931"/>
                      </a:lnTo>
                      <a:lnTo>
                        <a:pt x="179967" y="38210"/>
                      </a:lnTo>
                      <a:lnTo>
                        <a:pt x="181202" y="37486"/>
                      </a:lnTo>
                      <a:lnTo>
                        <a:pt x="182532" y="36761"/>
                      </a:lnTo>
                      <a:lnTo>
                        <a:pt x="183766" y="35948"/>
                      </a:lnTo>
                      <a:lnTo>
                        <a:pt x="185001" y="35132"/>
                      </a:lnTo>
                      <a:lnTo>
                        <a:pt x="186235" y="34407"/>
                      </a:lnTo>
                      <a:lnTo>
                        <a:pt x="187343" y="33639"/>
                      </a:lnTo>
                      <a:lnTo>
                        <a:pt x="188483" y="32826"/>
                      </a:lnTo>
                      <a:lnTo>
                        <a:pt x="189654" y="32012"/>
                      </a:lnTo>
                      <a:lnTo>
                        <a:pt x="190762" y="31244"/>
                      </a:lnTo>
                      <a:lnTo>
                        <a:pt x="191870" y="30431"/>
                      </a:lnTo>
                      <a:lnTo>
                        <a:pt x="192883" y="29618"/>
                      </a:lnTo>
                      <a:lnTo>
                        <a:pt x="193959" y="28849"/>
                      </a:lnTo>
                      <a:lnTo>
                        <a:pt x="194877" y="28036"/>
                      </a:lnTo>
                      <a:lnTo>
                        <a:pt x="195859" y="27178"/>
                      </a:lnTo>
                      <a:lnTo>
                        <a:pt x="196840" y="26359"/>
                      </a:lnTo>
                      <a:lnTo>
                        <a:pt x="197663" y="25502"/>
                      </a:lnTo>
                      <a:lnTo>
                        <a:pt x="198581" y="24689"/>
                      </a:lnTo>
                      <a:lnTo>
                        <a:pt x="199404" y="23831"/>
                      </a:lnTo>
                      <a:lnTo>
                        <a:pt x="201050" y="22158"/>
                      </a:lnTo>
                      <a:lnTo>
                        <a:pt x="201842" y="21300"/>
                      </a:lnTo>
                      <a:lnTo>
                        <a:pt x="202569" y="20440"/>
                      </a:lnTo>
                      <a:lnTo>
                        <a:pt x="203234" y="19579"/>
                      </a:lnTo>
                      <a:lnTo>
                        <a:pt x="203962" y="18633"/>
                      </a:lnTo>
                      <a:lnTo>
                        <a:pt x="204532" y="17773"/>
                      </a:lnTo>
                      <a:lnTo>
                        <a:pt x="205228" y="16868"/>
                      </a:lnTo>
                      <a:lnTo>
                        <a:pt x="205798" y="16007"/>
                      </a:lnTo>
                      <a:lnTo>
                        <a:pt x="206368" y="15061"/>
                      </a:lnTo>
                      <a:lnTo>
                        <a:pt x="206843" y="14201"/>
                      </a:lnTo>
                      <a:lnTo>
                        <a:pt x="207349" y="13255"/>
                      </a:lnTo>
                      <a:lnTo>
                        <a:pt x="207761" y="12303"/>
                      </a:lnTo>
                      <a:lnTo>
                        <a:pt x="208268" y="11398"/>
                      </a:lnTo>
                      <a:lnTo>
                        <a:pt x="208647" y="10496"/>
                      </a:lnTo>
                      <a:lnTo>
                        <a:pt x="208996" y="9592"/>
                      </a:lnTo>
                      <a:lnTo>
                        <a:pt x="209344" y="8639"/>
                      </a:lnTo>
                      <a:lnTo>
                        <a:pt x="209566" y="7693"/>
                      </a:lnTo>
                      <a:lnTo>
                        <a:pt x="209914" y="6744"/>
                      </a:lnTo>
                      <a:lnTo>
                        <a:pt x="210040" y="5792"/>
                      </a:lnTo>
                      <a:lnTo>
                        <a:pt x="210325" y="4843"/>
                      </a:lnTo>
                      <a:lnTo>
                        <a:pt x="210452" y="3941"/>
                      </a:lnTo>
                      <a:lnTo>
                        <a:pt x="210547" y="2897"/>
                      </a:lnTo>
                      <a:lnTo>
                        <a:pt x="210736" y="1002"/>
                      </a:lnTo>
                      <a:lnTo>
                        <a:pt x="210736" y="2"/>
                      </a:lnTo>
                      <a:lnTo>
                        <a:pt x="208268" y="2"/>
                      </a:lnTo>
                      <a:lnTo>
                        <a:pt x="208173" y="863"/>
                      </a:lnTo>
                      <a:lnTo>
                        <a:pt x="208173" y="1812"/>
                      </a:lnTo>
                      <a:lnTo>
                        <a:pt x="208141" y="2673"/>
                      </a:lnTo>
                      <a:lnTo>
                        <a:pt x="207919" y="3530"/>
                      </a:lnTo>
                      <a:lnTo>
                        <a:pt x="207793" y="4431"/>
                      </a:lnTo>
                      <a:lnTo>
                        <a:pt x="207698" y="5203"/>
                      </a:lnTo>
                      <a:lnTo>
                        <a:pt x="207413" y="6108"/>
                      </a:lnTo>
                      <a:lnTo>
                        <a:pt x="207223" y="6966"/>
                      </a:lnTo>
                      <a:lnTo>
                        <a:pt x="206938" y="7826"/>
                      </a:lnTo>
                      <a:lnTo>
                        <a:pt x="206622" y="8683"/>
                      </a:lnTo>
                      <a:lnTo>
                        <a:pt x="206241" y="9588"/>
                      </a:lnTo>
                      <a:lnTo>
                        <a:pt x="205925" y="10357"/>
                      </a:lnTo>
                      <a:lnTo>
                        <a:pt x="205418" y="11218"/>
                      </a:lnTo>
                      <a:lnTo>
                        <a:pt x="205071" y="12119"/>
                      </a:lnTo>
                      <a:lnTo>
                        <a:pt x="204564" y="12977"/>
                      </a:lnTo>
                      <a:lnTo>
                        <a:pt x="204216" y="13745"/>
                      </a:lnTo>
                      <a:lnTo>
                        <a:pt x="203677" y="14650"/>
                      </a:lnTo>
                      <a:lnTo>
                        <a:pt x="203108" y="15422"/>
                      </a:lnTo>
                      <a:lnTo>
                        <a:pt x="202538" y="16327"/>
                      </a:lnTo>
                      <a:lnTo>
                        <a:pt x="201905" y="17093"/>
                      </a:lnTo>
                      <a:lnTo>
                        <a:pt x="201303" y="17953"/>
                      </a:lnTo>
                      <a:lnTo>
                        <a:pt x="200544" y="18766"/>
                      </a:lnTo>
                      <a:lnTo>
                        <a:pt x="199879" y="19579"/>
                      </a:lnTo>
                      <a:lnTo>
                        <a:pt x="199246" y="20437"/>
                      </a:lnTo>
                      <a:lnTo>
                        <a:pt x="198423" y="21250"/>
                      </a:lnTo>
                      <a:lnTo>
                        <a:pt x="197568" y="22022"/>
                      </a:lnTo>
                      <a:lnTo>
                        <a:pt x="196840" y="22835"/>
                      </a:lnTo>
                      <a:lnTo>
                        <a:pt x="195922" y="23695"/>
                      </a:lnTo>
                      <a:lnTo>
                        <a:pt x="195130" y="24508"/>
                      </a:lnTo>
                      <a:lnTo>
                        <a:pt x="194181" y="25277"/>
                      </a:lnTo>
                      <a:lnTo>
                        <a:pt x="193263" y="26090"/>
                      </a:lnTo>
                      <a:lnTo>
                        <a:pt x="192250" y="26815"/>
                      </a:lnTo>
                      <a:lnTo>
                        <a:pt x="191300" y="27628"/>
                      </a:lnTo>
                      <a:lnTo>
                        <a:pt x="190224" y="28396"/>
                      </a:lnTo>
                      <a:lnTo>
                        <a:pt x="189179" y="29209"/>
                      </a:lnTo>
                      <a:lnTo>
                        <a:pt x="188103" y="29975"/>
                      </a:lnTo>
                      <a:lnTo>
                        <a:pt x="187090" y="30700"/>
                      </a:lnTo>
                      <a:lnTo>
                        <a:pt x="186014" y="31516"/>
                      </a:lnTo>
                      <a:lnTo>
                        <a:pt x="184842" y="32237"/>
                      </a:lnTo>
                      <a:lnTo>
                        <a:pt x="183576" y="33053"/>
                      </a:lnTo>
                      <a:lnTo>
                        <a:pt x="182436" y="33778"/>
                      </a:lnTo>
                      <a:lnTo>
                        <a:pt x="181170" y="34499"/>
                      </a:lnTo>
                      <a:lnTo>
                        <a:pt x="179967" y="35224"/>
                      </a:lnTo>
                      <a:lnTo>
                        <a:pt x="178733" y="35948"/>
                      </a:lnTo>
                      <a:lnTo>
                        <a:pt x="177372" y="36761"/>
                      </a:lnTo>
                      <a:lnTo>
                        <a:pt x="176010" y="37394"/>
                      </a:lnTo>
                      <a:lnTo>
                        <a:pt x="174744" y="38118"/>
                      </a:lnTo>
                      <a:lnTo>
                        <a:pt x="173256" y="38840"/>
                      </a:lnTo>
                      <a:lnTo>
                        <a:pt x="171959" y="39564"/>
                      </a:lnTo>
                      <a:lnTo>
                        <a:pt x="170439" y="40282"/>
                      </a:lnTo>
                      <a:lnTo>
                        <a:pt x="169046" y="40918"/>
                      </a:lnTo>
                      <a:lnTo>
                        <a:pt x="167527" y="41595"/>
                      </a:lnTo>
                      <a:lnTo>
                        <a:pt x="166007" y="42320"/>
                      </a:lnTo>
                      <a:lnTo>
                        <a:pt x="164488" y="42952"/>
                      </a:lnTo>
                      <a:lnTo>
                        <a:pt x="163000" y="43629"/>
                      </a:lnTo>
                      <a:lnTo>
                        <a:pt x="161354" y="44262"/>
                      </a:lnTo>
                      <a:lnTo>
                        <a:pt x="159771" y="44942"/>
                      </a:lnTo>
                      <a:lnTo>
                        <a:pt x="158188" y="45664"/>
                      </a:lnTo>
                      <a:lnTo>
                        <a:pt x="156574" y="46208"/>
                      </a:lnTo>
                      <a:lnTo>
                        <a:pt x="154896" y="46888"/>
                      </a:lnTo>
                      <a:lnTo>
                        <a:pt x="153282" y="47518"/>
                      </a:lnTo>
                      <a:lnTo>
                        <a:pt x="151509" y="48106"/>
                      </a:lnTo>
                      <a:lnTo>
                        <a:pt x="149800" y="48783"/>
                      </a:lnTo>
                      <a:lnTo>
                        <a:pt x="148027" y="49327"/>
                      </a:lnTo>
                      <a:lnTo>
                        <a:pt x="146222" y="49916"/>
                      </a:lnTo>
                      <a:lnTo>
                        <a:pt x="144482" y="50593"/>
                      </a:lnTo>
                      <a:lnTo>
                        <a:pt x="142677" y="51134"/>
                      </a:lnTo>
                      <a:lnTo>
                        <a:pt x="140904" y="51722"/>
                      </a:lnTo>
                      <a:lnTo>
                        <a:pt x="138973" y="52311"/>
                      </a:lnTo>
                      <a:lnTo>
                        <a:pt x="137201" y="52807"/>
                      </a:lnTo>
                      <a:lnTo>
                        <a:pt x="135270" y="53393"/>
                      </a:lnTo>
                      <a:lnTo>
                        <a:pt x="133402" y="53981"/>
                      </a:lnTo>
                      <a:lnTo>
                        <a:pt x="129508" y="54978"/>
                      </a:lnTo>
                      <a:lnTo>
                        <a:pt x="125551" y="56063"/>
                      </a:lnTo>
                      <a:lnTo>
                        <a:pt x="121563" y="57100"/>
                      </a:lnTo>
                      <a:lnTo>
                        <a:pt x="117448" y="58053"/>
                      </a:lnTo>
                      <a:lnTo>
                        <a:pt x="113174" y="59002"/>
                      </a:lnTo>
                      <a:lnTo>
                        <a:pt x="108996" y="59903"/>
                      </a:lnTo>
                      <a:lnTo>
                        <a:pt x="104690" y="60812"/>
                      </a:lnTo>
                      <a:lnTo>
                        <a:pt x="100259" y="61669"/>
                      </a:lnTo>
                      <a:lnTo>
                        <a:pt x="95858" y="62438"/>
                      </a:lnTo>
                      <a:lnTo>
                        <a:pt x="91300" y="63162"/>
                      </a:lnTo>
                      <a:lnTo>
                        <a:pt x="86774" y="63931"/>
                      </a:lnTo>
                      <a:lnTo>
                        <a:pt x="82151" y="64652"/>
                      </a:lnTo>
                      <a:lnTo>
                        <a:pt x="77498" y="65285"/>
                      </a:lnTo>
                      <a:lnTo>
                        <a:pt x="72718" y="65921"/>
                      </a:lnTo>
                      <a:lnTo>
                        <a:pt x="67907" y="66503"/>
                      </a:lnTo>
                      <a:lnTo>
                        <a:pt x="63032" y="67003"/>
                      </a:lnTo>
                      <a:lnTo>
                        <a:pt x="58188" y="67547"/>
                      </a:lnTo>
                      <a:lnTo>
                        <a:pt x="53218" y="67952"/>
                      </a:lnTo>
                      <a:lnTo>
                        <a:pt x="48217" y="68404"/>
                      </a:lnTo>
                      <a:lnTo>
                        <a:pt x="43120" y="68765"/>
                      </a:lnTo>
                      <a:lnTo>
                        <a:pt x="38055" y="69129"/>
                      </a:lnTo>
                      <a:lnTo>
                        <a:pt x="32927" y="69398"/>
                      </a:lnTo>
                      <a:lnTo>
                        <a:pt x="27799" y="69714"/>
                      </a:lnTo>
                      <a:lnTo>
                        <a:pt x="22481" y="69850"/>
                      </a:lnTo>
                      <a:lnTo>
                        <a:pt x="17194" y="70075"/>
                      </a:lnTo>
                      <a:lnTo>
                        <a:pt x="12002" y="70119"/>
                      </a:lnTo>
                      <a:lnTo>
                        <a:pt x="6621" y="70208"/>
                      </a:lnTo>
                      <a:lnTo>
                        <a:pt x="1272" y="70208"/>
                      </a:lnTo>
                      <a:lnTo>
                        <a:pt x="1176" y="70303"/>
                      </a:lnTo>
                      <a:lnTo>
                        <a:pt x="828" y="70303"/>
                      </a:lnTo>
                      <a:lnTo>
                        <a:pt x="733" y="70347"/>
                      </a:lnTo>
                      <a:lnTo>
                        <a:pt x="702" y="70435"/>
                      </a:lnTo>
                      <a:lnTo>
                        <a:pt x="512" y="70435"/>
                      </a:lnTo>
                      <a:lnTo>
                        <a:pt x="417" y="70571"/>
                      </a:lnTo>
                      <a:lnTo>
                        <a:pt x="195" y="70796"/>
                      </a:lnTo>
                      <a:lnTo>
                        <a:pt x="100" y="71024"/>
                      </a:lnTo>
                      <a:lnTo>
                        <a:pt x="100" y="71293"/>
                      </a:lnTo>
                      <a:lnTo>
                        <a:pt x="5" y="71517"/>
                      </a:lnTo>
                      <a:lnTo>
                        <a:pt x="100" y="71745"/>
                      </a:lnTo>
                      <a:lnTo>
                        <a:pt x="100" y="71925"/>
                      </a:lnTo>
                      <a:lnTo>
                        <a:pt x="195" y="72150"/>
                      </a:lnTo>
                      <a:lnTo>
                        <a:pt x="322" y="72375"/>
                      </a:lnTo>
                      <a:lnTo>
                        <a:pt x="417" y="72463"/>
                      </a:lnTo>
                      <a:lnTo>
                        <a:pt x="512" y="72511"/>
                      </a:lnTo>
                      <a:lnTo>
                        <a:pt x="702" y="72599"/>
                      </a:lnTo>
                      <a:lnTo>
                        <a:pt x="733" y="72644"/>
                      </a:lnTo>
                      <a:lnTo>
                        <a:pt x="828" y="72732"/>
                      </a:lnTo>
                      <a:lnTo>
                        <a:pt x="1272" y="72732"/>
                      </a:lnTo>
                    </a:path>
                  </a:pathLst>
                </a:custGeom>
                <a:solidFill>
                  <a:srgbClr val="ADD6E7"/>
                </a:solidFill>
                <a:ln w="959" cap="flat">
                  <a:noFill/>
                  <a:prstDash val="solid"/>
                  <a:miter/>
                </a:ln>
              </p:spPr>
              <p:txBody>
                <a:bodyPr rtlCol="0" anchor="ctr"/>
                <a:lstStyle/>
                <a:p>
                  <a:endParaRPr lang="zh-CN" altLang="en-US"/>
                </a:p>
              </p:txBody>
            </p:sp>
            <p:sp>
              <p:nvSpPr>
                <p:cNvPr id="148" name="任意形状 115">
                  <a:extLst>
                    <a:ext uri="{FF2B5EF4-FFF2-40B4-BE49-F238E27FC236}">
                      <a16:creationId xmlns:a16="http://schemas.microsoft.com/office/drawing/2014/main" id="{7380CECA-7D8C-5DE8-00D1-21B6470C9F13}"/>
                    </a:ext>
                  </a:extLst>
                </p:cNvPr>
                <p:cNvSpPr/>
                <p:nvPr/>
              </p:nvSpPr>
              <p:spPr>
                <a:xfrm>
                  <a:off x="7619636" y="719091"/>
                  <a:ext cx="209496" cy="73954"/>
                </a:xfrm>
                <a:custGeom>
                  <a:avLst/>
                  <a:gdLst>
                    <a:gd name="connsiteX0" fmla="*/ 4 w 209496"/>
                    <a:gd name="connsiteY0" fmla="*/ 1217 h 73954"/>
                    <a:gd name="connsiteX1" fmla="*/ 4 w 209496"/>
                    <a:gd name="connsiteY1" fmla="*/ 2214 h 73954"/>
                    <a:gd name="connsiteX2" fmla="*/ 36 w 209496"/>
                    <a:gd name="connsiteY2" fmla="*/ 3163 h 73954"/>
                    <a:gd name="connsiteX3" fmla="*/ 131 w 209496"/>
                    <a:gd name="connsiteY3" fmla="*/ 4112 h 73954"/>
                    <a:gd name="connsiteX4" fmla="*/ 257 w 209496"/>
                    <a:gd name="connsiteY4" fmla="*/ 5153 h 73954"/>
                    <a:gd name="connsiteX5" fmla="*/ 384 w 209496"/>
                    <a:gd name="connsiteY5" fmla="*/ 6055 h 73954"/>
                    <a:gd name="connsiteX6" fmla="*/ 605 w 209496"/>
                    <a:gd name="connsiteY6" fmla="*/ 7004 h 73954"/>
                    <a:gd name="connsiteX7" fmla="*/ 827 w 209496"/>
                    <a:gd name="connsiteY7" fmla="*/ 7956 h 73954"/>
                    <a:gd name="connsiteX8" fmla="*/ 1112 w 209496"/>
                    <a:gd name="connsiteY8" fmla="*/ 8905 h 73954"/>
                    <a:gd name="connsiteX9" fmla="*/ 1397 w 209496"/>
                    <a:gd name="connsiteY9" fmla="*/ 9851 h 73954"/>
                    <a:gd name="connsiteX10" fmla="*/ 1713 w 209496"/>
                    <a:gd name="connsiteY10" fmla="*/ 10803 h 73954"/>
                    <a:gd name="connsiteX11" fmla="*/ 2093 w 209496"/>
                    <a:gd name="connsiteY11" fmla="*/ 11708 h 73954"/>
                    <a:gd name="connsiteX12" fmla="*/ 2537 w 209496"/>
                    <a:gd name="connsiteY12" fmla="*/ 12610 h 73954"/>
                    <a:gd name="connsiteX13" fmla="*/ 2948 w 209496"/>
                    <a:gd name="connsiteY13" fmla="*/ 13514 h 73954"/>
                    <a:gd name="connsiteX14" fmla="*/ 3391 w 209496"/>
                    <a:gd name="connsiteY14" fmla="*/ 14467 h 73954"/>
                    <a:gd name="connsiteX15" fmla="*/ 3930 w 209496"/>
                    <a:gd name="connsiteY15" fmla="*/ 15413 h 73954"/>
                    <a:gd name="connsiteX16" fmla="*/ 4404 w 209496"/>
                    <a:gd name="connsiteY16" fmla="*/ 16273 h 73954"/>
                    <a:gd name="connsiteX17" fmla="*/ 5037 w 209496"/>
                    <a:gd name="connsiteY17" fmla="*/ 17219 h 73954"/>
                    <a:gd name="connsiteX18" fmla="*/ 5544 w 209496"/>
                    <a:gd name="connsiteY18" fmla="*/ 18080 h 73954"/>
                    <a:gd name="connsiteX19" fmla="*/ 6208 w 209496"/>
                    <a:gd name="connsiteY19" fmla="*/ 18985 h 73954"/>
                    <a:gd name="connsiteX20" fmla="*/ 6778 w 209496"/>
                    <a:gd name="connsiteY20" fmla="*/ 19845 h 73954"/>
                    <a:gd name="connsiteX21" fmla="*/ 7475 w 209496"/>
                    <a:gd name="connsiteY21" fmla="*/ 20791 h 73954"/>
                    <a:gd name="connsiteX22" fmla="*/ 8203 w 209496"/>
                    <a:gd name="connsiteY22" fmla="*/ 21652 h 73954"/>
                    <a:gd name="connsiteX23" fmla="*/ 8931 w 209496"/>
                    <a:gd name="connsiteY23" fmla="*/ 22512 h 73954"/>
                    <a:gd name="connsiteX24" fmla="*/ 9659 w 209496"/>
                    <a:gd name="connsiteY24" fmla="*/ 23369 h 73954"/>
                    <a:gd name="connsiteX25" fmla="*/ 10514 w 209496"/>
                    <a:gd name="connsiteY25" fmla="*/ 24186 h 73954"/>
                    <a:gd name="connsiteX26" fmla="*/ 11305 w 209496"/>
                    <a:gd name="connsiteY26" fmla="*/ 25043 h 73954"/>
                    <a:gd name="connsiteX27" fmla="*/ 12191 w 209496"/>
                    <a:gd name="connsiteY27" fmla="*/ 25900 h 73954"/>
                    <a:gd name="connsiteX28" fmla="*/ 13046 w 209496"/>
                    <a:gd name="connsiteY28" fmla="*/ 26713 h 73954"/>
                    <a:gd name="connsiteX29" fmla="*/ 13901 w 209496"/>
                    <a:gd name="connsiteY29" fmla="*/ 27574 h 73954"/>
                    <a:gd name="connsiteX30" fmla="*/ 14977 w 209496"/>
                    <a:gd name="connsiteY30" fmla="*/ 28390 h 73954"/>
                    <a:gd name="connsiteX31" fmla="*/ 15832 w 209496"/>
                    <a:gd name="connsiteY31" fmla="*/ 29247 h 73954"/>
                    <a:gd name="connsiteX32" fmla="*/ 16781 w 209496"/>
                    <a:gd name="connsiteY32" fmla="*/ 30061 h 73954"/>
                    <a:gd name="connsiteX33" fmla="*/ 17890 w 209496"/>
                    <a:gd name="connsiteY33" fmla="*/ 30829 h 73954"/>
                    <a:gd name="connsiteX34" fmla="*/ 18902 w 209496"/>
                    <a:gd name="connsiteY34" fmla="*/ 31642 h 73954"/>
                    <a:gd name="connsiteX35" fmla="*/ 20010 w 209496"/>
                    <a:gd name="connsiteY35" fmla="*/ 32455 h 73954"/>
                    <a:gd name="connsiteX36" fmla="*/ 21055 w 209496"/>
                    <a:gd name="connsiteY36" fmla="*/ 33224 h 73954"/>
                    <a:gd name="connsiteX37" fmla="*/ 22258 w 209496"/>
                    <a:gd name="connsiteY37" fmla="*/ 34037 h 73954"/>
                    <a:gd name="connsiteX38" fmla="*/ 23397 w 209496"/>
                    <a:gd name="connsiteY38" fmla="*/ 34850 h 73954"/>
                    <a:gd name="connsiteX39" fmla="*/ 24569 w 209496"/>
                    <a:gd name="connsiteY39" fmla="*/ 35619 h 73954"/>
                    <a:gd name="connsiteX40" fmla="*/ 25740 w 209496"/>
                    <a:gd name="connsiteY40" fmla="*/ 36344 h 73954"/>
                    <a:gd name="connsiteX41" fmla="*/ 26975 w 209496"/>
                    <a:gd name="connsiteY41" fmla="*/ 37160 h 73954"/>
                    <a:gd name="connsiteX42" fmla="*/ 28241 w 209496"/>
                    <a:gd name="connsiteY42" fmla="*/ 37973 h 73954"/>
                    <a:gd name="connsiteX43" fmla="*/ 29507 w 209496"/>
                    <a:gd name="connsiteY43" fmla="*/ 38697 h 73954"/>
                    <a:gd name="connsiteX44" fmla="*/ 30805 w 209496"/>
                    <a:gd name="connsiteY44" fmla="*/ 39422 h 73954"/>
                    <a:gd name="connsiteX45" fmla="*/ 32071 w 209496"/>
                    <a:gd name="connsiteY45" fmla="*/ 40143 h 73954"/>
                    <a:gd name="connsiteX46" fmla="*/ 33432 w 209496"/>
                    <a:gd name="connsiteY46" fmla="*/ 40912 h 73954"/>
                    <a:gd name="connsiteX47" fmla="*/ 34889 w 209496"/>
                    <a:gd name="connsiteY47" fmla="*/ 41636 h 73954"/>
                    <a:gd name="connsiteX48" fmla="*/ 36281 w 209496"/>
                    <a:gd name="connsiteY48" fmla="*/ 42314 h 73954"/>
                    <a:gd name="connsiteX49" fmla="*/ 37738 w 209496"/>
                    <a:gd name="connsiteY49" fmla="*/ 43038 h 73954"/>
                    <a:gd name="connsiteX50" fmla="*/ 39131 w 209496"/>
                    <a:gd name="connsiteY50" fmla="*/ 43762 h 73954"/>
                    <a:gd name="connsiteX51" fmla="*/ 40586 w 209496"/>
                    <a:gd name="connsiteY51" fmla="*/ 44484 h 73954"/>
                    <a:gd name="connsiteX52" fmla="*/ 42106 w 209496"/>
                    <a:gd name="connsiteY52" fmla="*/ 45113 h 73954"/>
                    <a:gd name="connsiteX53" fmla="*/ 43626 w 209496"/>
                    <a:gd name="connsiteY53" fmla="*/ 45838 h 73954"/>
                    <a:gd name="connsiteX54" fmla="*/ 45240 w 209496"/>
                    <a:gd name="connsiteY54" fmla="*/ 46562 h 73954"/>
                    <a:gd name="connsiteX55" fmla="*/ 46728 w 209496"/>
                    <a:gd name="connsiteY55" fmla="*/ 47239 h 73954"/>
                    <a:gd name="connsiteX56" fmla="*/ 48311 w 209496"/>
                    <a:gd name="connsiteY56" fmla="*/ 47872 h 73954"/>
                    <a:gd name="connsiteX57" fmla="*/ 50020 w 209496"/>
                    <a:gd name="connsiteY57" fmla="*/ 48552 h 73954"/>
                    <a:gd name="connsiteX58" fmla="*/ 51571 w 209496"/>
                    <a:gd name="connsiteY58" fmla="*/ 49185 h 73954"/>
                    <a:gd name="connsiteX59" fmla="*/ 53186 w 209496"/>
                    <a:gd name="connsiteY59" fmla="*/ 49818 h 73954"/>
                    <a:gd name="connsiteX60" fmla="*/ 54958 w 209496"/>
                    <a:gd name="connsiteY60" fmla="*/ 50495 h 73954"/>
                    <a:gd name="connsiteX61" fmla="*/ 56604 w 209496"/>
                    <a:gd name="connsiteY61" fmla="*/ 51131 h 73954"/>
                    <a:gd name="connsiteX62" fmla="*/ 58345 w 209496"/>
                    <a:gd name="connsiteY62" fmla="*/ 51713 h 73954"/>
                    <a:gd name="connsiteX63" fmla="*/ 60086 w 209496"/>
                    <a:gd name="connsiteY63" fmla="*/ 52349 h 73954"/>
                    <a:gd name="connsiteX64" fmla="*/ 61891 w 209496"/>
                    <a:gd name="connsiteY64" fmla="*/ 52937 h 73954"/>
                    <a:gd name="connsiteX65" fmla="*/ 63600 w 209496"/>
                    <a:gd name="connsiteY65" fmla="*/ 53614 h 73954"/>
                    <a:gd name="connsiteX66" fmla="*/ 65563 w 209496"/>
                    <a:gd name="connsiteY66" fmla="*/ 54203 h 73954"/>
                    <a:gd name="connsiteX67" fmla="*/ 67272 w 209496"/>
                    <a:gd name="connsiteY67" fmla="*/ 54747 h 73954"/>
                    <a:gd name="connsiteX68" fmla="*/ 69077 w 209496"/>
                    <a:gd name="connsiteY68" fmla="*/ 55332 h 73954"/>
                    <a:gd name="connsiteX69" fmla="*/ 70976 w 209496"/>
                    <a:gd name="connsiteY69" fmla="*/ 55921 h 73954"/>
                    <a:gd name="connsiteX70" fmla="*/ 72939 w 209496"/>
                    <a:gd name="connsiteY70" fmla="*/ 56509 h 73954"/>
                    <a:gd name="connsiteX71" fmla="*/ 74775 w 209496"/>
                    <a:gd name="connsiteY71" fmla="*/ 57097 h 73954"/>
                    <a:gd name="connsiteX72" fmla="*/ 76737 w 209496"/>
                    <a:gd name="connsiteY72" fmla="*/ 57591 h 73954"/>
                    <a:gd name="connsiteX73" fmla="*/ 80663 w 209496"/>
                    <a:gd name="connsiteY73" fmla="*/ 58724 h 73954"/>
                    <a:gd name="connsiteX74" fmla="*/ 84588 w 209496"/>
                    <a:gd name="connsiteY74" fmla="*/ 59761 h 73954"/>
                    <a:gd name="connsiteX75" fmla="*/ 88703 w 209496"/>
                    <a:gd name="connsiteY75" fmla="*/ 60758 h 73954"/>
                    <a:gd name="connsiteX76" fmla="*/ 92755 w 209496"/>
                    <a:gd name="connsiteY76" fmla="*/ 61795 h 73954"/>
                    <a:gd name="connsiteX77" fmla="*/ 97029 w 209496"/>
                    <a:gd name="connsiteY77" fmla="*/ 62748 h 73954"/>
                    <a:gd name="connsiteX78" fmla="*/ 101302 w 209496"/>
                    <a:gd name="connsiteY78" fmla="*/ 63608 h 73954"/>
                    <a:gd name="connsiteX79" fmla="*/ 105576 w 209496"/>
                    <a:gd name="connsiteY79" fmla="*/ 64466 h 73954"/>
                    <a:gd name="connsiteX80" fmla="*/ 110007 w 209496"/>
                    <a:gd name="connsiteY80" fmla="*/ 65323 h 73954"/>
                    <a:gd name="connsiteX81" fmla="*/ 114503 w 209496"/>
                    <a:gd name="connsiteY81" fmla="*/ 66136 h 73954"/>
                    <a:gd name="connsiteX82" fmla="*/ 119029 w 209496"/>
                    <a:gd name="connsiteY82" fmla="*/ 66949 h 73954"/>
                    <a:gd name="connsiteX83" fmla="*/ 123619 w 209496"/>
                    <a:gd name="connsiteY83" fmla="*/ 67674 h 73954"/>
                    <a:gd name="connsiteX84" fmla="*/ 128304 w 209496"/>
                    <a:gd name="connsiteY84" fmla="*/ 68398 h 73954"/>
                    <a:gd name="connsiteX85" fmla="*/ 132989 w 209496"/>
                    <a:gd name="connsiteY85" fmla="*/ 69031 h 73954"/>
                    <a:gd name="connsiteX86" fmla="*/ 137801 w 209496"/>
                    <a:gd name="connsiteY86" fmla="*/ 69619 h 73954"/>
                    <a:gd name="connsiteX87" fmla="*/ 142581 w 209496"/>
                    <a:gd name="connsiteY87" fmla="*/ 70208 h 73954"/>
                    <a:gd name="connsiteX88" fmla="*/ 147424 w 209496"/>
                    <a:gd name="connsiteY88" fmla="*/ 70796 h 73954"/>
                    <a:gd name="connsiteX89" fmla="*/ 152394 w 209496"/>
                    <a:gd name="connsiteY89" fmla="*/ 71290 h 73954"/>
                    <a:gd name="connsiteX90" fmla="*/ 157332 w 209496"/>
                    <a:gd name="connsiteY90" fmla="*/ 71789 h 73954"/>
                    <a:gd name="connsiteX91" fmla="*/ 162397 w 209496"/>
                    <a:gd name="connsiteY91" fmla="*/ 72147 h 73954"/>
                    <a:gd name="connsiteX92" fmla="*/ 167462 w 209496"/>
                    <a:gd name="connsiteY92" fmla="*/ 72511 h 73954"/>
                    <a:gd name="connsiteX93" fmla="*/ 172590 w 209496"/>
                    <a:gd name="connsiteY93" fmla="*/ 72872 h 73954"/>
                    <a:gd name="connsiteX94" fmla="*/ 177782 w 209496"/>
                    <a:gd name="connsiteY94" fmla="*/ 73144 h 73954"/>
                    <a:gd name="connsiteX95" fmla="*/ 182942 w 209496"/>
                    <a:gd name="connsiteY95" fmla="*/ 73368 h 73954"/>
                    <a:gd name="connsiteX96" fmla="*/ 188197 w 209496"/>
                    <a:gd name="connsiteY96" fmla="*/ 73593 h 73954"/>
                    <a:gd name="connsiteX97" fmla="*/ 193388 w 209496"/>
                    <a:gd name="connsiteY97" fmla="*/ 73732 h 73954"/>
                    <a:gd name="connsiteX98" fmla="*/ 198770 w 209496"/>
                    <a:gd name="connsiteY98" fmla="*/ 73868 h 73954"/>
                    <a:gd name="connsiteX99" fmla="*/ 204056 w 209496"/>
                    <a:gd name="connsiteY99" fmla="*/ 73957 h 73954"/>
                    <a:gd name="connsiteX100" fmla="*/ 209501 w 209496"/>
                    <a:gd name="connsiteY100" fmla="*/ 73957 h 73954"/>
                    <a:gd name="connsiteX101" fmla="*/ 209501 w 209496"/>
                    <a:gd name="connsiteY101" fmla="*/ 71422 h 73954"/>
                    <a:gd name="connsiteX102" fmla="*/ 204183 w 209496"/>
                    <a:gd name="connsiteY102" fmla="*/ 71422 h 73954"/>
                    <a:gd name="connsiteX103" fmla="*/ 198801 w 209496"/>
                    <a:gd name="connsiteY103" fmla="*/ 71334 h 73954"/>
                    <a:gd name="connsiteX104" fmla="*/ 193578 w 209496"/>
                    <a:gd name="connsiteY104" fmla="*/ 71290 h 73954"/>
                    <a:gd name="connsiteX105" fmla="*/ 188260 w 209496"/>
                    <a:gd name="connsiteY105" fmla="*/ 71065 h 73954"/>
                    <a:gd name="connsiteX106" fmla="*/ 183037 w 209496"/>
                    <a:gd name="connsiteY106" fmla="*/ 70929 h 73954"/>
                    <a:gd name="connsiteX107" fmla="*/ 177814 w 209496"/>
                    <a:gd name="connsiteY107" fmla="*/ 70609 h 73954"/>
                    <a:gd name="connsiteX108" fmla="*/ 172749 w 209496"/>
                    <a:gd name="connsiteY108" fmla="*/ 70341 h 73954"/>
                    <a:gd name="connsiteX109" fmla="*/ 167652 w 209496"/>
                    <a:gd name="connsiteY109" fmla="*/ 69980 h 73954"/>
                    <a:gd name="connsiteX110" fmla="*/ 162587 w 209496"/>
                    <a:gd name="connsiteY110" fmla="*/ 69619 h 73954"/>
                    <a:gd name="connsiteX111" fmla="*/ 157617 w 209496"/>
                    <a:gd name="connsiteY111" fmla="*/ 69167 h 73954"/>
                    <a:gd name="connsiteX112" fmla="*/ 152679 w 209496"/>
                    <a:gd name="connsiteY112" fmla="*/ 68762 h 73954"/>
                    <a:gd name="connsiteX113" fmla="*/ 147804 w 209496"/>
                    <a:gd name="connsiteY113" fmla="*/ 68218 h 73954"/>
                    <a:gd name="connsiteX114" fmla="*/ 142898 w 209496"/>
                    <a:gd name="connsiteY114" fmla="*/ 67718 h 73954"/>
                    <a:gd name="connsiteX115" fmla="*/ 138054 w 209496"/>
                    <a:gd name="connsiteY115" fmla="*/ 67133 h 73954"/>
                    <a:gd name="connsiteX116" fmla="*/ 133306 w 209496"/>
                    <a:gd name="connsiteY116" fmla="*/ 66500 h 73954"/>
                    <a:gd name="connsiteX117" fmla="*/ 128652 w 209496"/>
                    <a:gd name="connsiteY117" fmla="*/ 65867 h 73954"/>
                    <a:gd name="connsiteX118" fmla="*/ 124031 w 209496"/>
                    <a:gd name="connsiteY118" fmla="*/ 65143 h 73954"/>
                    <a:gd name="connsiteX119" fmla="*/ 119504 w 209496"/>
                    <a:gd name="connsiteY119" fmla="*/ 64377 h 73954"/>
                    <a:gd name="connsiteX120" fmla="*/ 114914 w 209496"/>
                    <a:gd name="connsiteY120" fmla="*/ 63653 h 73954"/>
                    <a:gd name="connsiteX121" fmla="*/ 110577 w 209496"/>
                    <a:gd name="connsiteY121" fmla="*/ 62884 h 73954"/>
                    <a:gd name="connsiteX122" fmla="*/ 106082 w 209496"/>
                    <a:gd name="connsiteY122" fmla="*/ 62026 h 73954"/>
                    <a:gd name="connsiteX123" fmla="*/ 101777 w 209496"/>
                    <a:gd name="connsiteY123" fmla="*/ 61118 h 73954"/>
                    <a:gd name="connsiteX124" fmla="*/ 97535 w 209496"/>
                    <a:gd name="connsiteY124" fmla="*/ 60217 h 73954"/>
                    <a:gd name="connsiteX125" fmla="*/ 93325 w 209496"/>
                    <a:gd name="connsiteY125" fmla="*/ 59268 h 73954"/>
                    <a:gd name="connsiteX126" fmla="*/ 89210 w 209496"/>
                    <a:gd name="connsiteY126" fmla="*/ 58315 h 73954"/>
                    <a:gd name="connsiteX127" fmla="*/ 85316 w 209496"/>
                    <a:gd name="connsiteY127" fmla="*/ 57278 h 73954"/>
                    <a:gd name="connsiteX128" fmla="*/ 81296 w 209496"/>
                    <a:gd name="connsiteY128" fmla="*/ 56193 h 73954"/>
                    <a:gd name="connsiteX129" fmla="*/ 77465 w 209496"/>
                    <a:gd name="connsiteY129" fmla="*/ 55196 h 73954"/>
                    <a:gd name="connsiteX130" fmla="*/ 75502 w 209496"/>
                    <a:gd name="connsiteY130" fmla="*/ 54608 h 73954"/>
                    <a:gd name="connsiteX131" fmla="*/ 73572 w 209496"/>
                    <a:gd name="connsiteY131" fmla="*/ 54022 h 73954"/>
                    <a:gd name="connsiteX132" fmla="*/ 71736 w 209496"/>
                    <a:gd name="connsiteY132" fmla="*/ 53526 h 73954"/>
                    <a:gd name="connsiteX133" fmla="*/ 69900 w 209496"/>
                    <a:gd name="connsiteY133" fmla="*/ 52937 h 73954"/>
                    <a:gd name="connsiteX134" fmla="*/ 68000 w 209496"/>
                    <a:gd name="connsiteY134" fmla="*/ 52349 h 73954"/>
                    <a:gd name="connsiteX135" fmla="*/ 66227 w 209496"/>
                    <a:gd name="connsiteY135" fmla="*/ 51808 h 73954"/>
                    <a:gd name="connsiteX136" fmla="*/ 64455 w 209496"/>
                    <a:gd name="connsiteY136" fmla="*/ 51131 h 73954"/>
                    <a:gd name="connsiteX137" fmla="*/ 62714 w 209496"/>
                    <a:gd name="connsiteY137" fmla="*/ 50542 h 73954"/>
                    <a:gd name="connsiteX138" fmla="*/ 60941 w 209496"/>
                    <a:gd name="connsiteY138" fmla="*/ 49998 h 73954"/>
                    <a:gd name="connsiteX139" fmla="*/ 59232 w 209496"/>
                    <a:gd name="connsiteY139" fmla="*/ 49321 h 73954"/>
                    <a:gd name="connsiteX140" fmla="*/ 57490 w 209496"/>
                    <a:gd name="connsiteY140" fmla="*/ 48733 h 73954"/>
                    <a:gd name="connsiteX141" fmla="*/ 55813 w 209496"/>
                    <a:gd name="connsiteY141" fmla="*/ 48103 h 73954"/>
                    <a:gd name="connsiteX142" fmla="*/ 54167 w 209496"/>
                    <a:gd name="connsiteY142" fmla="*/ 47423 h 73954"/>
                    <a:gd name="connsiteX143" fmla="*/ 52584 w 209496"/>
                    <a:gd name="connsiteY143" fmla="*/ 46879 h 73954"/>
                    <a:gd name="connsiteX144" fmla="*/ 50906 w 209496"/>
                    <a:gd name="connsiteY144" fmla="*/ 46157 h 73954"/>
                    <a:gd name="connsiteX145" fmla="*/ 49323 w 209496"/>
                    <a:gd name="connsiteY145" fmla="*/ 45477 h 73954"/>
                    <a:gd name="connsiteX146" fmla="*/ 47772 w 209496"/>
                    <a:gd name="connsiteY146" fmla="*/ 44844 h 73954"/>
                    <a:gd name="connsiteX147" fmla="*/ 46158 w 209496"/>
                    <a:gd name="connsiteY147" fmla="*/ 44167 h 73954"/>
                    <a:gd name="connsiteX148" fmla="*/ 44670 w 209496"/>
                    <a:gd name="connsiteY148" fmla="*/ 43531 h 73954"/>
                    <a:gd name="connsiteX149" fmla="*/ 43245 w 209496"/>
                    <a:gd name="connsiteY149" fmla="*/ 42810 h 73954"/>
                    <a:gd name="connsiteX150" fmla="*/ 41663 w 209496"/>
                    <a:gd name="connsiteY150" fmla="*/ 42130 h 73954"/>
                    <a:gd name="connsiteX151" fmla="*/ 40238 w 209496"/>
                    <a:gd name="connsiteY151" fmla="*/ 41497 h 73954"/>
                    <a:gd name="connsiteX152" fmla="*/ 38782 w 209496"/>
                    <a:gd name="connsiteY152" fmla="*/ 40779 h 73954"/>
                    <a:gd name="connsiteX153" fmla="*/ 37421 w 209496"/>
                    <a:gd name="connsiteY153" fmla="*/ 40055 h 73954"/>
                    <a:gd name="connsiteX154" fmla="*/ 35965 w 209496"/>
                    <a:gd name="connsiteY154" fmla="*/ 39330 h 73954"/>
                    <a:gd name="connsiteX155" fmla="*/ 34762 w 209496"/>
                    <a:gd name="connsiteY155" fmla="*/ 38609 h 73954"/>
                    <a:gd name="connsiteX156" fmla="*/ 33337 w 209496"/>
                    <a:gd name="connsiteY156" fmla="*/ 37973 h 73954"/>
                    <a:gd name="connsiteX157" fmla="*/ 32039 w 209496"/>
                    <a:gd name="connsiteY157" fmla="*/ 37160 h 73954"/>
                    <a:gd name="connsiteX158" fmla="*/ 30805 w 209496"/>
                    <a:gd name="connsiteY158" fmla="*/ 36439 h 73954"/>
                    <a:gd name="connsiteX159" fmla="*/ 29507 w 209496"/>
                    <a:gd name="connsiteY159" fmla="*/ 35714 h 73954"/>
                    <a:gd name="connsiteX160" fmla="*/ 28273 w 209496"/>
                    <a:gd name="connsiteY160" fmla="*/ 34990 h 73954"/>
                    <a:gd name="connsiteX161" fmla="*/ 27101 w 209496"/>
                    <a:gd name="connsiteY161" fmla="*/ 34268 h 73954"/>
                    <a:gd name="connsiteX162" fmla="*/ 25899 w 209496"/>
                    <a:gd name="connsiteY162" fmla="*/ 33449 h 73954"/>
                    <a:gd name="connsiteX163" fmla="*/ 24759 w 209496"/>
                    <a:gd name="connsiteY163" fmla="*/ 32731 h 73954"/>
                    <a:gd name="connsiteX164" fmla="*/ 23714 w 209496"/>
                    <a:gd name="connsiteY164" fmla="*/ 31914 h 73954"/>
                    <a:gd name="connsiteX165" fmla="*/ 22638 w 209496"/>
                    <a:gd name="connsiteY165" fmla="*/ 31190 h 73954"/>
                    <a:gd name="connsiteX166" fmla="*/ 21498 w 209496"/>
                    <a:gd name="connsiteY166" fmla="*/ 30421 h 73954"/>
                    <a:gd name="connsiteX167" fmla="*/ 20422 w 209496"/>
                    <a:gd name="connsiteY167" fmla="*/ 29608 h 73954"/>
                    <a:gd name="connsiteX168" fmla="*/ 19377 w 209496"/>
                    <a:gd name="connsiteY168" fmla="*/ 28839 h 73954"/>
                    <a:gd name="connsiteX169" fmla="*/ 18459 w 209496"/>
                    <a:gd name="connsiteY169" fmla="*/ 28026 h 73954"/>
                    <a:gd name="connsiteX170" fmla="*/ 17478 w 209496"/>
                    <a:gd name="connsiteY170" fmla="*/ 27302 h 73954"/>
                    <a:gd name="connsiteX171" fmla="*/ 16528 w 209496"/>
                    <a:gd name="connsiteY171" fmla="*/ 26489 h 73954"/>
                    <a:gd name="connsiteX172" fmla="*/ 15673 w 209496"/>
                    <a:gd name="connsiteY172" fmla="*/ 25720 h 73954"/>
                    <a:gd name="connsiteX173" fmla="*/ 14756 w 209496"/>
                    <a:gd name="connsiteY173" fmla="*/ 24907 h 73954"/>
                    <a:gd name="connsiteX174" fmla="*/ 13901 w 209496"/>
                    <a:gd name="connsiteY174" fmla="*/ 24050 h 73954"/>
                    <a:gd name="connsiteX175" fmla="*/ 13141 w 209496"/>
                    <a:gd name="connsiteY175" fmla="*/ 23236 h 73954"/>
                    <a:gd name="connsiteX176" fmla="*/ 12318 w 209496"/>
                    <a:gd name="connsiteY176" fmla="*/ 22465 h 73954"/>
                    <a:gd name="connsiteX177" fmla="*/ 11590 w 209496"/>
                    <a:gd name="connsiteY177" fmla="*/ 21652 h 73954"/>
                    <a:gd name="connsiteX178" fmla="*/ 10830 w 209496"/>
                    <a:gd name="connsiteY178" fmla="*/ 20791 h 73954"/>
                    <a:gd name="connsiteX179" fmla="*/ 10197 w 209496"/>
                    <a:gd name="connsiteY179" fmla="*/ 19978 h 73954"/>
                    <a:gd name="connsiteX180" fmla="*/ 9438 w 209496"/>
                    <a:gd name="connsiteY180" fmla="*/ 19165 h 73954"/>
                    <a:gd name="connsiteX181" fmla="*/ 8868 w 209496"/>
                    <a:gd name="connsiteY181" fmla="*/ 18307 h 73954"/>
                    <a:gd name="connsiteX182" fmla="*/ 8203 w 209496"/>
                    <a:gd name="connsiteY182" fmla="*/ 17539 h 73954"/>
                    <a:gd name="connsiteX183" fmla="*/ 7665 w 209496"/>
                    <a:gd name="connsiteY183" fmla="*/ 16634 h 73954"/>
                    <a:gd name="connsiteX184" fmla="*/ 7127 w 209496"/>
                    <a:gd name="connsiteY184" fmla="*/ 15862 h 73954"/>
                    <a:gd name="connsiteX185" fmla="*/ 6589 w 209496"/>
                    <a:gd name="connsiteY185" fmla="*/ 14960 h 73954"/>
                    <a:gd name="connsiteX186" fmla="*/ 6177 w 209496"/>
                    <a:gd name="connsiteY186" fmla="*/ 14192 h 73954"/>
                    <a:gd name="connsiteX187" fmla="*/ 5670 w 209496"/>
                    <a:gd name="connsiteY187" fmla="*/ 13334 h 73954"/>
                    <a:gd name="connsiteX188" fmla="*/ 5164 w 209496"/>
                    <a:gd name="connsiteY188" fmla="*/ 12429 h 73954"/>
                    <a:gd name="connsiteX189" fmla="*/ 4816 w 209496"/>
                    <a:gd name="connsiteY189" fmla="*/ 11572 h 73954"/>
                    <a:gd name="connsiteX190" fmla="*/ 4499 w 209496"/>
                    <a:gd name="connsiteY190" fmla="*/ 10803 h 73954"/>
                    <a:gd name="connsiteX191" fmla="*/ 4088 w 209496"/>
                    <a:gd name="connsiteY191" fmla="*/ 9895 h 73954"/>
                    <a:gd name="connsiteX192" fmla="*/ 3803 w 209496"/>
                    <a:gd name="connsiteY192" fmla="*/ 9038 h 73954"/>
                    <a:gd name="connsiteX193" fmla="*/ 3518 w 209496"/>
                    <a:gd name="connsiteY193" fmla="*/ 8181 h 73954"/>
                    <a:gd name="connsiteX194" fmla="*/ 3328 w 209496"/>
                    <a:gd name="connsiteY194" fmla="*/ 7320 h 73954"/>
                    <a:gd name="connsiteX195" fmla="*/ 3043 w 209496"/>
                    <a:gd name="connsiteY195" fmla="*/ 6418 h 73954"/>
                    <a:gd name="connsiteX196" fmla="*/ 2916 w 209496"/>
                    <a:gd name="connsiteY196" fmla="*/ 5646 h 73954"/>
                    <a:gd name="connsiteX197" fmla="*/ 2790 w 209496"/>
                    <a:gd name="connsiteY197" fmla="*/ 4742 h 73954"/>
                    <a:gd name="connsiteX198" fmla="*/ 2600 w 209496"/>
                    <a:gd name="connsiteY198" fmla="*/ 3884 h 73954"/>
                    <a:gd name="connsiteX199" fmla="*/ 2568 w 209496"/>
                    <a:gd name="connsiteY199" fmla="*/ 3027 h 73954"/>
                    <a:gd name="connsiteX200" fmla="*/ 2568 w 209496"/>
                    <a:gd name="connsiteY200" fmla="*/ 2078 h 73954"/>
                    <a:gd name="connsiteX201" fmla="*/ 2505 w 209496"/>
                    <a:gd name="connsiteY201" fmla="*/ 1217 h 73954"/>
                    <a:gd name="connsiteX202" fmla="*/ 2505 w 209496"/>
                    <a:gd name="connsiteY202" fmla="*/ 948 h 73954"/>
                    <a:gd name="connsiteX203" fmla="*/ 2473 w 209496"/>
                    <a:gd name="connsiteY203" fmla="*/ 768 h 73954"/>
                    <a:gd name="connsiteX204" fmla="*/ 2473 w 209496"/>
                    <a:gd name="connsiteY204" fmla="*/ 724 h 73954"/>
                    <a:gd name="connsiteX205" fmla="*/ 2347 w 209496"/>
                    <a:gd name="connsiteY205" fmla="*/ 588 h 73954"/>
                    <a:gd name="connsiteX206" fmla="*/ 2315 w 209496"/>
                    <a:gd name="connsiteY206" fmla="*/ 404 h 73954"/>
                    <a:gd name="connsiteX207" fmla="*/ 2283 w 209496"/>
                    <a:gd name="connsiteY207" fmla="*/ 360 h 73954"/>
                    <a:gd name="connsiteX208" fmla="*/ 2157 w 209496"/>
                    <a:gd name="connsiteY208" fmla="*/ 271 h 73954"/>
                    <a:gd name="connsiteX209" fmla="*/ 1967 w 209496"/>
                    <a:gd name="connsiteY209" fmla="*/ 135 h 73954"/>
                    <a:gd name="connsiteX210" fmla="*/ 1745 w 209496"/>
                    <a:gd name="connsiteY210" fmla="*/ 47 h 73954"/>
                    <a:gd name="connsiteX211" fmla="*/ 1524 w 209496"/>
                    <a:gd name="connsiteY211" fmla="*/ 2 h 73954"/>
                    <a:gd name="connsiteX212" fmla="*/ 1017 w 209496"/>
                    <a:gd name="connsiteY212" fmla="*/ 2 h 73954"/>
                    <a:gd name="connsiteX213" fmla="*/ 827 w 209496"/>
                    <a:gd name="connsiteY213" fmla="*/ 47 h 73954"/>
                    <a:gd name="connsiteX214" fmla="*/ 542 w 209496"/>
                    <a:gd name="connsiteY214" fmla="*/ 135 h 73954"/>
                    <a:gd name="connsiteX215" fmla="*/ 320 w 209496"/>
                    <a:gd name="connsiteY215" fmla="*/ 271 h 73954"/>
                    <a:gd name="connsiteX216" fmla="*/ 289 w 209496"/>
                    <a:gd name="connsiteY216" fmla="*/ 360 h 73954"/>
                    <a:gd name="connsiteX217" fmla="*/ 257 w 209496"/>
                    <a:gd name="connsiteY217" fmla="*/ 404 h 73954"/>
                    <a:gd name="connsiteX218" fmla="*/ 162 w 209496"/>
                    <a:gd name="connsiteY218" fmla="*/ 588 h 73954"/>
                    <a:gd name="connsiteX219" fmla="*/ 67 w 209496"/>
                    <a:gd name="connsiteY219" fmla="*/ 724 h 73954"/>
                    <a:gd name="connsiteX220" fmla="*/ 67 w 209496"/>
                    <a:gd name="connsiteY220" fmla="*/ 768 h 73954"/>
                    <a:gd name="connsiteX221" fmla="*/ 36 w 209496"/>
                    <a:gd name="connsiteY221" fmla="*/ 948 h 73954"/>
                    <a:gd name="connsiteX222" fmla="*/ 36 w 209496"/>
                    <a:gd name="connsiteY222" fmla="*/ 1217 h 7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09496" h="73954">
                      <a:moveTo>
                        <a:pt x="4" y="1217"/>
                      </a:moveTo>
                      <a:lnTo>
                        <a:pt x="4" y="2214"/>
                      </a:lnTo>
                      <a:lnTo>
                        <a:pt x="36" y="3163"/>
                      </a:lnTo>
                      <a:lnTo>
                        <a:pt x="131" y="4112"/>
                      </a:lnTo>
                      <a:lnTo>
                        <a:pt x="257" y="5153"/>
                      </a:lnTo>
                      <a:lnTo>
                        <a:pt x="384" y="6055"/>
                      </a:lnTo>
                      <a:lnTo>
                        <a:pt x="605" y="7004"/>
                      </a:lnTo>
                      <a:lnTo>
                        <a:pt x="827" y="7956"/>
                      </a:lnTo>
                      <a:lnTo>
                        <a:pt x="1112" y="8905"/>
                      </a:lnTo>
                      <a:lnTo>
                        <a:pt x="1397" y="9851"/>
                      </a:lnTo>
                      <a:lnTo>
                        <a:pt x="1713" y="10803"/>
                      </a:lnTo>
                      <a:lnTo>
                        <a:pt x="2093" y="11708"/>
                      </a:lnTo>
                      <a:lnTo>
                        <a:pt x="2537" y="12610"/>
                      </a:lnTo>
                      <a:lnTo>
                        <a:pt x="2948" y="13514"/>
                      </a:lnTo>
                      <a:lnTo>
                        <a:pt x="3391" y="14467"/>
                      </a:lnTo>
                      <a:lnTo>
                        <a:pt x="3930" y="15413"/>
                      </a:lnTo>
                      <a:lnTo>
                        <a:pt x="4404" y="16273"/>
                      </a:lnTo>
                      <a:lnTo>
                        <a:pt x="5037" y="17219"/>
                      </a:lnTo>
                      <a:lnTo>
                        <a:pt x="5544" y="18080"/>
                      </a:lnTo>
                      <a:lnTo>
                        <a:pt x="6208" y="18985"/>
                      </a:lnTo>
                      <a:lnTo>
                        <a:pt x="6778" y="19845"/>
                      </a:lnTo>
                      <a:lnTo>
                        <a:pt x="7475" y="20791"/>
                      </a:lnTo>
                      <a:lnTo>
                        <a:pt x="8203" y="21652"/>
                      </a:lnTo>
                      <a:lnTo>
                        <a:pt x="8931" y="22512"/>
                      </a:lnTo>
                      <a:lnTo>
                        <a:pt x="9659" y="23369"/>
                      </a:lnTo>
                      <a:lnTo>
                        <a:pt x="10514" y="24186"/>
                      </a:lnTo>
                      <a:lnTo>
                        <a:pt x="11305" y="25043"/>
                      </a:lnTo>
                      <a:lnTo>
                        <a:pt x="12191" y="25900"/>
                      </a:lnTo>
                      <a:lnTo>
                        <a:pt x="13046" y="26713"/>
                      </a:lnTo>
                      <a:lnTo>
                        <a:pt x="13901" y="27574"/>
                      </a:lnTo>
                      <a:lnTo>
                        <a:pt x="14977" y="28390"/>
                      </a:lnTo>
                      <a:lnTo>
                        <a:pt x="15832" y="29247"/>
                      </a:lnTo>
                      <a:lnTo>
                        <a:pt x="16781" y="30061"/>
                      </a:lnTo>
                      <a:lnTo>
                        <a:pt x="17890" y="30829"/>
                      </a:lnTo>
                      <a:lnTo>
                        <a:pt x="18902" y="31642"/>
                      </a:lnTo>
                      <a:lnTo>
                        <a:pt x="20010" y="32455"/>
                      </a:lnTo>
                      <a:lnTo>
                        <a:pt x="21055" y="33224"/>
                      </a:lnTo>
                      <a:lnTo>
                        <a:pt x="22258" y="34037"/>
                      </a:lnTo>
                      <a:lnTo>
                        <a:pt x="23397" y="34850"/>
                      </a:lnTo>
                      <a:lnTo>
                        <a:pt x="24569" y="35619"/>
                      </a:lnTo>
                      <a:lnTo>
                        <a:pt x="25740" y="36344"/>
                      </a:lnTo>
                      <a:lnTo>
                        <a:pt x="26975" y="37160"/>
                      </a:lnTo>
                      <a:lnTo>
                        <a:pt x="28241" y="37973"/>
                      </a:lnTo>
                      <a:lnTo>
                        <a:pt x="29507" y="38697"/>
                      </a:lnTo>
                      <a:lnTo>
                        <a:pt x="30805" y="39422"/>
                      </a:lnTo>
                      <a:lnTo>
                        <a:pt x="32071" y="40143"/>
                      </a:lnTo>
                      <a:lnTo>
                        <a:pt x="33432" y="40912"/>
                      </a:lnTo>
                      <a:lnTo>
                        <a:pt x="34889" y="41636"/>
                      </a:lnTo>
                      <a:lnTo>
                        <a:pt x="36281" y="42314"/>
                      </a:lnTo>
                      <a:lnTo>
                        <a:pt x="37738" y="43038"/>
                      </a:lnTo>
                      <a:lnTo>
                        <a:pt x="39131" y="43762"/>
                      </a:lnTo>
                      <a:lnTo>
                        <a:pt x="40586" y="44484"/>
                      </a:lnTo>
                      <a:lnTo>
                        <a:pt x="42106" y="45113"/>
                      </a:lnTo>
                      <a:lnTo>
                        <a:pt x="43626" y="45838"/>
                      </a:lnTo>
                      <a:lnTo>
                        <a:pt x="45240" y="46562"/>
                      </a:lnTo>
                      <a:lnTo>
                        <a:pt x="46728" y="47239"/>
                      </a:lnTo>
                      <a:lnTo>
                        <a:pt x="48311" y="47872"/>
                      </a:lnTo>
                      <a:lnTo>
                        <a:pt x="50020" y="48552"/>
                      </a:lnTo>
                      <a:lnTo>
                        <a:pt x="51571" y="49185"/>
                      </a:lnTo>
                      <a:lnTo>
                        <a:pt x="53186" y="49818"/>
                      </a:lnTo>
                      <a:lnTo>
                        <a:pt x="54958" y="50495"/>
                      </a:lnTo>
                      <a:lnTo>
                        <a:pt x="56604" y="51131"/>
                      </a:lnTo>
                      <a:lnTo>
                        <a:pt x="58345" y="51713"/>
                      </a:lnTo>
                      <a:lnTo>
                        <a:pt x="60086" y="52349"/>
                      </a:lnTo>
                      <a:lnTo>
                        <a:pt x="61891" y="52937"/>
                      </a:lnTo>
                      <a:lnTo>
                        <a:pt x="63600" y="53614"/>
                      </a:lnTo>
                      <a:lnTo>
                        <a:pt x="65563" y="54203"/>
                      </a:lnTo>
                      <a:lnTo>
                        <a:pt x="67272" y="54747"/>
                      </a:lnTo>
                      <a:lnTo>
                        <a:pt x="69077" y="55332"/>
                      </a:lnTo>
                      <a:lnTo>
                        <a:pt x="70976" y="55921"/>
                      </a:lnTo>
                      <a:lnTo>
                        <a:pt x="72939" y="56509"/>
                      </a:lnTo>
                      <a:lnTo>
                        <a:pt x="74775" y="57097"/>
                      </a:lnTo>
                      <a:lnTo>
                        <a:pt x="76737" y="57591"/>
                      </a:lnTo>
                      <a:lnTo>
                        <a:pt x="80663" y="58724"/>
                      </a:lnTo>
                      <a:lnTo>
                        <a:pt x="84588" y="59761"/>
                      </a:lnTo>
                      <a:lnTo>
                        <a:pt x="88703" y="60758"/>
                      </a:lnTo>
                      <a:lnTo>
                        <a:pt x="92755" y="61795"/>
                      </a:lnTo>
                      <a:lnTo>
                        <a:pt x="97029" y="62748"/>
                      </a:lnTo>
                      <a:lnTo>
                        <a:pt x="101302" y="63608"/>
                      </a:lnTo>
                      <a:lnTo>
                        <a:pt x="105576" y="64466"/>
                      </a:lnTo>
                      <a:lnTo>
                        <a:pt x="110007" y="65323"/>
                      </a:lnTo>
                      <a:lnTo>
                        <a:pt x="114503" y="66136"/>
                      </a:lnTo>
                      <a:lnTo>
                        <a:pt x="119029" y="66949"/>
                      </a:lnTo>
                      <a:lnTo>
                        <a:pt x="123619" y="67674"/>
                      </a:lnTo>
                      <a:lnTo>
                        <a:pt x="128304" y="68398"/>
                      </a:lnTo>
                      <a:lnTo>
                        <a:pt x="132989" y="69031"/>
                      </a:lnTo>
                      <a:lnTo>
                        <a:pt x="137801" y="69619"/>
                      </a:lnTo>
                      <a:lnTo>
                        <a:pt x="142581" y="70208"/>
                      </a:lnTo>
                      <a:lnTo>
                        <a:pt x="147424" y="70796"/>
                      </a:lnTo>
                      <a:lnTo>
                        <a:pt x="152394" y="71290"/>
                      </a:lnTo>
                      <a:lnTo>
                        <a:pt x="157332" y="71789"/>
                      </a:lnTo>
                      <a:lnTo>
                        <a:pt x="162397" y="72147"/>
                      </a:lnTo>
                      <a:lnTo>
                        <a:pt x="167462" y="72511"/>
                      </a:lnTo>
                      <a:lnTo>
                        <a:pt x="172590" y="72872"/>
                      </a:lnTo>
                      <a:lnTo>
                        <a:pt x="177782" y="73144"/>
                      </a:lnTo>
                      <a:lnTo>
                        <a:pt x="182942" y="73368"/>
                      </a:lnTo>
                      <a:lnTo>
                        <a:pt x="188197" y="73593"/>
                      </a:lnTo>
                      <a:lnTo>
                        <a:pt x="193388" y="73732"/>
                      </a:lnTo>
                      <a:lnTo>
                        <a:pt x="198770" y="73868"/>
                      </a:lnTo>
                      <a:lnTo>
                        <a:pt x="204056" y="73957"/>
                      </a:lnTo>
                      <a:lnTo>
                        <a:pt x="209501" y="73957"/>
                      </a:lnTo>
                      <a:lnTo>
                        <a:pt x="209501" y="71422"/>
                      </a:lnTo>
                      <a:lnTo>
                        <a:pt x="204183" y="71422"/>
                      </a:lnTo>
                      <a:lnTo>
                        <a:pt x="198801" y="71334"/>
                      </a:lnTo>
                      <a:lnTo>
                        <a:pt x="193578" y="71290"/>
                      </a:lnTo>
                      <a:lnTo>
                        <a:pt x="188260" y="71065"/>
                      </a:lnTo>
                      <a:lnTo>
                        <a:pt x="183037" y="70929"/>
                      </a:lnTo>
                      <a:lnTo>
                        <a:pt x="177814" y="70609"/>
                      </a:lnTo>
                      <a:lnTo>
                        <a:pt x="172749" y="70341"/>
                      </a:lnTo>
                      <a:lnTo>
                        <a:pt x="167652" y="69980"/>
                      </a:lnTo>
                      <a:lnTo>
                        <a:pt x="162587" y="69619"/>
                      </a:lnTo>
                      <a:lnTo>
                        <a:pt x="157617" y="69167"/>
                      </a:lnTo>
                      <a:lnTo>
                        <a:pt x="152679" y="68762"/>
                      </a:lnTo>
                      <a:lnTo>
                        <a:pt x="147804" y="68218"/>
                      </a:lnTo>
                      <a:lnTo>
                        <a:pt x="142898" y="67718"/>
                      </a:lnTo>
                      <a:lnTo>
                        <a:pt x="138054" y="67133"/>
                      </a:lnTo>
                      <a:lnTo>
                        <a:pt x="133306" y="66500"/>
                      </a:lnTo>
                      <a:lnTo>
                        <a:pt x="128652" y="65867"/>
                      </a:lnTo>
                      <a:lnTo>
                        <a:pt x="124031" y="65143"/>
                      </a:lnTo>
                      <a:lnTo>
                        <a:pt x="119504" y="64377"/>
                      </a:lnTo>
                      <a:lnTo>
                        <a:pt x="114914" y="63653"/>
                      </a:lnTo>
                      <a:lnTo>
                        <a:pt x="110577" y="62884"/>
                      </a:lnTo>
                      <a:lnTo>
                        <a:pt x="106082" y="62026"/>
                      </a:lnTo>
                      <a:lnTo>
                        <a:pt x="101777" y="61118"/>
                      </a:lnTo>
                      <a:lnTo>
                        <a:pt x="97535" y="60217"/>
                      </a:lnTo>
                      <a:lnTo>
                        <a:pt x="93325" y="59268"/>
                      </a:lnTo>
                      <a:lnTo>
                        <a:pt x="89210" y="58315"/>
                      </a:lnTo>
                      <a:lnTo>
                        <a:pt x="85316" y="57278"/>
                      </a:lnTo>
                      <a:lnTo>
                        <a:pt x="81296" y="56193"/>
                      </a:lnTo>
                      <a:lnTo>
                        <a:pt x="77465" y="55196"/>
                      </a:lnTo>
                      <a:lnTo>
                        <a:pt x="75502" y="54608"/>
                      </a:lnTo>
                      <a:lnTo>
                        <a:pt x="73572" y="54022"/>
                      </a:lnTo>
                      <a:lnTo>
                        <a:pt x="71736" y="53526"/>
                      </a:lnTo>
                      <a:lnTo>
                        <a:pt x="69900" y="52937"/>
                      </a:lnTo>
                      <a:lnTo>
                        <a:pt x="68000" y="52349"/>
                      </a:lnTo>
                      <a:lnTo>
                        <a:pt x="66227" y="51808"/>
                      </a:lnTo>
                      <a:lnTo>
                        <a:pt x="64455" y="51131"/>
                      </a:lnTo>
                      <a:lnTo>
                        <a:pt x="62714" y="50542"/>
                      </a:lnTo>
                      <a:lnTo>
                        <a:pt x="60941" y="49998"/>
                      </a:lnTo>
                      <a:lnTo>
                        <a:pt x="59232" y="49321"/>
                      </a:lnTo>
                      <a:lnTo>
                        <a:pt x="57490" y="48733"/>
                      </a:lnTo>
                      <a:lnTo>
                        <a:pt x="55813" y="48103"/>
                      </a:lnTo>
                      <a:lnTo>
                        <a:pt x="54167" y="47423"/>
                      </a:lnTo>
                      <a:lnTo>
                        <a:pt x="52584" y="46879"/>
                      </a:lnTo>
                      <a:lnTo>
                        <a:pt x="50906" y="46157"/>
                      </a:lnTo>
                      <a:lnTo>
                        <a:pt x="49323" y="45477"/>
                      </a:lnTo>
                      <a:lnTo>
                        <a:pt x="47772" y="44844"/>
                      </a:lnTo>
                      <a:lnTo>
                        <a:pt x="46158" y="44167"/>
                      </a:lnTo>
                      <a:lnTo>
                        <a:pt x="44670" y="43531"/>
                      </a:lnTo>
                      <a:lnTo>
                        <a:pt x="43245" y="42810"/>
                      </a:lnTo>
                      <a:lnTo>
                        <a:pt x="41663" y="42130"/>
                      </a:lnTo>
                      <a:lnTo>
                        <a:pt x="40238" y="41497"/>
                      </a:lnTo>
                      <a:lnTo>
                        <a:pt x="38782" y="40779"/>
                      </a:lnTo>
                      <a:lnTo>
                        <a:pt x="37421" y="40055"/>
                      </a:lnTo>
                      <a:lnTo>
                        <a:pt x="35965" y="39330"/>
                      </a:lnTo>
                      <a:lnTo>
                        <a:pt x="34762" y="38609"/>
                      </a:lnTo>
                      <a:lnTo>
                        <a:pt x="33337" y="37973"/>
                      </a:lnTo>
                      <a:lnTo>
                        <a:pt x="32039" y="37160"/>
                      </a:lnTo>
                      <a:lnTo>
                        <a:pt x="30805" y="36439"/>
                      </a:lnTo>
                      <a:lnTo>
                        <a:pt x="29507" y="35714"/>
                      </a:lnTo>
                      <a:lnTo>
                        <a:pt x="28273" y="34990"/>
                      </a:lnTo>
                      <a:lnTo>
                        <a:pt x="27101" y="34268"/>
                      </a:lnTo>
                      <a:lnTo>
                        <a:pt x="25899" y="33449"/>
                      </a:lnTo>
                      <a:lnTo>
                        <a:pt x="24759" y="32731"/>
                      </a:lnTo>
                      <a:lnTo>
                        <a:pt x="23714" y="31914"/>
                      </a:lnTo>
                      <a:lnTo>
                        <a:pt x="22638" y="31190"/>
                      </a:lnTo>
                      <a:lnTo>
                        <a:pt x="21498" y="30421"/>
                      </a:lnTo>
                      <a:lnTo>
                        <a:pt x="20422" y="29608"/>
                      </a:lnTo>
                      <a:lnTo>
                        <a:pt x="19377" y="28839"/>
                      </a:lnTo>
                      <a:lnTo>
                        <a:pt x="18459" y="28026"/>
                      </a:lnTo>
                      <a:lnTo>
                        <a:pt x="17478" y="27302"/>
                      </a:lnTo>
                      <a:lnTo>
                        <a:pt x="16528" y="26489"/>
                      </a:lnTo>
                      <a:lnTo>
                        <a:pt x="15673" y="25720"/>
                      </a:lnTo>
                      <a:lnTo>
                        <a:pt x="14756" y="24907"/>
                      </a:lnTo>
                      <a:lnTo>
                        <a:pt x="13901" y="24050"/>
                      </a:lnTo>
                      <a:lnTo>
                        <a:pt x="13141" y="23236"/>
                      </a:lnTo>
                      <a:lnTo>
                        <a:pt x="12318" y="22465"/>
                      </a:lnTo>
                      <a:lnTo>
                        <a:pt x="11590" y="21652"/>
                      </a:lnTo>
                      <a:lnTo>
                        <a:pt x="10830" y="20791"/>
                      </a:lnTo>
                      <a:lnTo>
                        <a:pt x="10197" y="19978"/>
                      </a:lnTo>
                      <a:lnTo>
                        <a:pt x="9438" y="19165"/>
                      </a:lnTo>
                      <a:lnTo>
                        <a:pt x="8868" y="18307"/>
                      </a:lnTo>
                      <a:lnTo>
                        <a:pt x="8203" y="17539"/>
                      </a:lnTo>
                      <a:lnTo>
                        <a:pt x="7665" y="16634"/>
                      </a:lnTo>
                      <a:lnTo>
                        <a:pt x="7127" y="15862"/>
                      </a:lnTo>
                      <a:lnTo>
                        <a:pt x="6589" y="14960"/>
                      </a:lnTo>
                      <a:lnTo>
                        <a:pt x="6177" y="14192"/>
                      </a:lnTo>
                      <a:lnTo>
                        <a:pt x="5670" y="13334"/>
                      </a:lnTo>
                      <a:lnTo>
                        <a:pt x="5164" y="12429"/>
                      </a:lnTo>
                      <a:lnTo>
                        <a:pt x="4816" y="11572"/>
                      </a:lnTo>
                      <a:lnTo>
                        <a:pt x="4499" y="10803"/>
                      </a:lnTo>
                      <a:lnTo>
                        <a:pt x="4088" y="9895"/>
                      </a:lnTo>
                      <a:lnTo>
                        <a:pt x="3803" y="9038"/>
                      </a:lnTo>
                      <a:lnTo>
                        <a:pt x="3518" y="8181"/>
                      </a:lnTo>
                      <a:lnTo>
                        <a:pt x="3328" y="7320"/>
                      </a:lnTo>
                      <a:lnTo>
                        <a:pt x="3043" y="6418"/>
                      </a:lnTo>
                      <a:lnTo>
                        <a:pt x="2916" y="5646"/>
                      </a:lnTo>
                      <a:lnTo>
                        <a:pt x="2790" y="4742"/>
                      </a:lnTo>
                      <a:lnTo>
                        <a:pt x="2600" y="3884"/>
                      </a:lnTo>
                      <a:lnTo>
                        <a:pt x="2568" y="3027"/>
                      </a:lnTo>
                      <a:lnTo>
                        <a:pt x="2568" y="2078"/>
                      </a:lnTo>
                      <a:lnTo>
                        <a:pt x="2505" y="1217"/>
                      </a:lnTo>
                      <a:lnTo>
                        <a:pt x="2505" y="948"/>
                      </a:lnTo>
                      <a:lnTo>
                        <a:pt x="2473" y="768"/>
                      </a:lnTo>
                      <a:lnTo>
                        <a:pt x="2473" y="724"/>
                      </a:lnTo>
                      <a:lnTo>
                        <a:pt x="2347" y="588"/>
                      </a:lnTo>
                      <a:lnTo>
                        <a:pt x="2315" y="404"/>
                      </a:lnTo>
                      <a:lnTo>
                        <a:pt x="2283" y="360"/>
                      </a:lnTo>
                      <a:lnTo>
                        <a:pt x="2157" y="271"/>
                      </a:lnTo>
                      <a:lnTo>
                        <a:pt x="1967" y="135"/>
                      </a:lnTo>
                      <a:lnTo>
                        <a:pt x="1745" y="47"/>
                      </a:lnTo>
                      <a:lnTo>
                        <a:pt x="1524" y="2"/>
                      </a:lnTo>
                      <a:lnTo>
                        <a:pt x="1017" y="2"/>
                      </a:lnTo>
                      <a:lnTo>
                        <a:pt x="827" y="47"/>
                      </a:lnTo>
                      <a:lnTo>
                        <a:pt x="542" y="135"/>
                      </a:lnTo>
                      <a:lnTo>
                        <a:pt x="320" y="271"/>
                      </a:lnTo>
                      <a:lnTo>
                        <a:pt x="289" y="360"/>
                      </a:lnTo>
                      <a:lnTo>
                        <a:pt x="257" y="404"/>
                      </a:lnTo>
                      <a:lnTo>
                        <a:pt x="162" y="588"/>
                      </a:lnTo>
                      <a:lnTo>
                        <a:pt x="67" y="724"/>
                      </a:lnTo>
                      <a:lnTo>
                        <a:pt x="67" y="768"/>
                      </a:lnTo>
                      <a:lnTo>
                        <a:pt x="36" y="948"/>
                      </a:lnTo>
                      <a:lnTo>
                        <a:pt x="36" y="1217"/>
                      </a:lnTo>
                    </a:path>
                  </a:pathLst>
                </a:custGeom>
                <a:solidFill>
                  <a:srgbClr val="ADD6E7"/>
                </a:solidFill>
                <a:ln w="959" cap="flat">
                  <a:noFill/>
                  <a:prstDash val="solid"/>
                  <a:miter/>
                </a:ln>
              </p:spPr>
              <p:txBody>
                <a:bodyPr rtlCol="0" anchor="ctr"/>
                <a:lstStyle/>
                <a:p>
                  <a:endParaRPr lang="zh-CN" altLang="en-US"/>
                </a:p>
              </p:txBody>
            </p:sp>
            <p:sp>
              <p:nvSpPr>
                <p:cNvPr id="149" name="任意形状 116">
                  <a:extLst>
                    <a:ext uri="{FF2B5EF4-FFF2-40B4-BE49-F238E27FC236}">
                      <a16:creationId xmlns:a16="http://schemas.microsoft.com/office/drawing/2014/main" id="{B8292EA4-7591-D4EB-6D74-8A0F7236C7F0}"/>
                    </a:ext>
                  </a:extLst>
                </p:cNvPr>
                <p:cNvSpPr/>
                <p:nvPr/>
              </p:nvSpPr>
              <p:spPr>
                <a:xfrm>
                  <a:off x="7619668" y="647566"/>
                  <a:ext cx="210794" cy="72736"/>
                </a:xfrm>
                <a:custGeom>
                  <a:avLst/>
                  <a:gdLst>
                    <a:gd name="connsiteX0" fmla="*/ 209469 w 210794"/>
                    <a:gd name="connsiteY0" fmla="*/ 2 h 72736"/>
                    <a:gd name="connsiteX1" fmla="*/ 204056 w 210794"/>
                    <a:gd name="connsiteY1" fmla="*/ 2 h 72736"/>
                    <a:gd name="connsiteX2" fmla="*/ 198738 w 210794"/>
                    <a:gd name="connsiteY2" fmla="*/ 91 h 72736"/>
                    <a:gd name="connsiteX3" fmla="*/ 193356 w 210794"/>
                    <a:gd name="connsiteY3" fmla="*/ 227 h 72736"/>
                    <a:gd name="connsiteX4" fmla="*/ 188165 w 210794"/>
                    <a:gd name="connsiteY4" fmla="*/ 363 h 72736"/>
                    <a:gd name="connsiteX5" fmla="*/ 182910 w 210794"/>
                    <a:gd name="connsiteY5" fmla="*/ 590 h 72736"/>
                    <a:gd name="connsiteX6" fmla="*/ 177750 w 210794"/>
                    <a:gd name="connsiteY6" fmla="*/ 859 h 72736"/>
                    <a:gd name="connsiteX7" fmla="*/ 172558 w 210794"/>
                    <a:gd name="connsiteY7" fmla="*/ 1179 h 72736"/>
                    <a:gd name="connsiteX8" fmla="*/ 167462 w 210794"/>
                    <a:gd name="connsiteY8" fmla="*/ 1448 h 72736"/>
                    <a:gd name="connsiteX9" fmla="*/ 162397 w 210794"/>
                    <a:gd name="connsiteY9" fmla="*/ 1809 h 72736"/>
                    <a:gd name="connsiteX10" fmla="*/ 157301 w 210794"/>
                    <a:gd name="connsiteY10" fmla="*/ 2261 h 72736"/>
                    <a:gd name="connsiteX11" fmla="*/ 152394 w 210794"/>
                    <a:gd name="connsiteY11" fmla="*/ 2713 h 72736"/>
                    <a:gd name="connsiteX12" fmla="*/ 147392 w 210794"/>
                    <a:gd name="connsiteY12" fmla="*/ 3210 h 72736"/>
                    <a:gd name="connsiteX13" fmla="*/ 142581 w 210794"/>
                    <a:gd name="connsiteY13" fmla="*/ 3754 h 72736"/>
                    <a:gd name="connsiteX14" fmla="*/ 137769 w 210794"/>
                    <a:gd name="connsiteY14" fmla="*/ 4343 h 72736"/>
                    <a:gd name="connsiteX15" fmla="*/ 132989 w 210794"/>
                    <a:gd name="connsiteY15" fmla="*/ 4975 h 72736"/>
                    <a:gd name="connsiteX16" fmla="*/ 128272 w 210794"/>
                    <a:gd name="connsiteY16" fmla="*/ 5652 h 72736"/>
                    <a:gd name="connsiteX17" fmla="*/ 123619 w 210794"/>
                    <a:gd name="connsiteY17" fmla="*/ 6285 h 72736"/>
                    <a:gd name="connsiteX18" fmla="*/ 118997 w 210794"/>
                    <a:gd name="connsiteY18" fmla="*/ 7101 h 72736"/>
                    <a:gd name="connsiteX19" fmla="*/ 114471 w 210794"/>
                    <a:gd name="connsiteY19" fmla="*/ 7823 h 72736"/>
                    <a:gd name="connsiteX20" fmla="*/ 110007 w 210794"/>
                    <a:gd name="connsiteY20" fmla="*/ 8636 h 72736"/>
                    <a:gd name="connsiteX21" fmla="*/ 105575 w 210794"/>
                    <a:gd name="connsiteY21" fmla="*/ 9496 h 72736"/>
                    <a:gd name="connsiteX22" fmla="*/ 101270 w 210794"/>
                    <a:gd name="connsiteY22" fmla="*/ 10354 h 72736"/>
                    <a:gd name="connsiteX23" fmla="*/ 97028 w 210794"/>
                    <a:gd name="connsiteY23" fmla="*/ 11303 h 72736"/>
                    <a:gd name="connsiteX24" fmla="*/ 92723 w 210794"/>
                    <a:gd name="connsiteY24" fmla="*/ 12255 h 72736"/>
                    <a:gd name="connsiteX25" fmla="*/ 88703 w 210794"/>
                    <a:gd name="connsiteY25" fmla="*/ 13245 h 72736"/>
                    <a:gd name="connsiteX26" fmla="*/ 84588 w 210794"/>
                    <a:gd name="connsiteY26" fmla="*/ 14289 h 72736"/>
                    <a:gd name="connsiteX27" fmla="*/ 80631 w 210794"/>
                    <a:gd name="connsiteY27" fmla="*/ 15283 h 72736"/>
                    <a:gd name="connsiteX28" fmla="*/ 76705 w 210794"/>
                    <a:gd name="connsiteY28" fmla="*/ 16365 h 72736"/>
                    <a:gd name="connsiteX29" fmla="*/ 72907 w 210794"/>
                    <a:gd name="connsiteY29" fmla="*/ 17541 h 72736"/>
                    <a:gd name="connsiteX30" fmla="*/ 69045 w 210794"/>
                    <a:gd name="connsiteY30" fmla="*/ 18627 h 72736"/>
                    <a:gd name="connsiteX31" fmla="*/ 67240 w 210794"/>
                    <a:gd name="connsiteY31" fmla="*/ 19215 h 72736"/>
                    <a:gd name="connsiteX32" fmla="*/ 65531 w 210794"/>
                    <a:gd name="connsiteY32" fmla="*/ 19848 h 72736"/>
                    <a:gd name="connsiteX33" fmla="*/ 63600 w 210794"/>
                    <a:gd name="connsiteY33" fmla="*/ 20436 h 72736"/>
                    <a:gd name="connsiteX34" fmla="*/ 61859 w 210794"/>
                    <a:gd name="connsiteY34" fmla="*/ 21025 h 72736"/>
                    <a:gd name="connsiteX35" fmla="*/ 60054 w 210794"/>
                    <a:gd name="connsiteY35" fmla="*/ 21657 h 72736"/>
                    <a:gd name="connsiteX36" fmla="*/ 58345 w 210794"/>
                    <a:gd name="connsiteY36" fmla="*/ 22243 h 72736"/>
                    <a:gd name="connsiteX37" fmla="*/ 56572 w 210794"/>
                    <a:gd name="connsiteY37" fmla="*/ 22875 h 72736"/>
                    <a:gd name="connsiteX38" fmla="*/ 54958 w 210794"/>
                    <a:gd name="connsiteY38" fmla="*/ 23464 h 72736"/>
                    <a:gd name="connsiteX39" fmla="*/ 53185 w 210794"/>
                    <a:gd name="connsiteY39" fmla="*/ 24141 h 72736"/>
                    <a:gd name="connsiteX40" fmla="*/ 51539 w 210794"/>
                    <a:gd name="connsiteY40" fmla="*/ 24777 h 72736"/>
                    <a:gd name="connsiteX41" fmla="*/ 50019 w 210794"/>
                    <a:gd name="connsiteY41" fmla="*/ 25410 h 72736"/>
                    <a:gd name="connsiteX42" fmla="*/ 48279 w 210794"/>
                    <a:gd name="connsiteY42" fmla="*/ 26131 h 72736"/>
                    <a:gd name="connsiteX43" fmla="*/ 46696 w 210794"/>
                    <a:gd name="connsiteY43" fmla="*/ 26811 h 72736"/>
                    <a:gd name="connsiteX44" fmla="*/ 45208 w 210794"/>
                    <a:gd name="connsiteY44" fmla="*/ 27444 h 72736"/>
                    <a:gd name="connsiteX45" fmla="*/ 43594 w 210794"/>
                    <a:gd name="connsiteY45" fmla="*/ 28168 h 72736"/>
                    <a:gd name="connsiteX46" fmla="*/ 42106 w 210794"/>
                    <a:gd name="connsiteY46" fmla="*/ 28842 h 72736"/>
                    <a:gd name="connsiteX47" fmla="*/ 40555 w 210794"/>
                    <a:gd name="connsiteY47" fmla="*/ 29567 h 72736"/>
                    <a:gd name="connsiteX48" fmla="*/ 39099 w 210794"/>
                    <a:gd name="connsiteY48" fmla="*/ 30199 h 72736"/>
                    <a:gd name="connsiteX49" fmla="*/ 37706 w 210794"/>
                    <a:gd name="connsiteY49" fmla="*/ 30921 h 72736"/>
                    <a:gd name="connsiteX50" fmla="*/ 36281 w 210794"/>
                    <a:gd name="connsiteY50" fmla="*/ 31645 h 72736"/>
                    <a:gd name="connsiteX51" fmla="*/ 34857 w 210794"/>
                    <a:gd name="connsiteY51" fmla="*/ 32370 h 72736"/>
                    <a:gd name="connsiteX52" fmla="*/ 33432 w 210794"/>
                    <a:gd name="connsiteY52" fmla="*/ 33091 h 72736"/>
                    <a:gd name="connsiteX53" fmla="*/ 32071 w 210794"/>
                    <a:gd name="connsiteY53" fmla="*/ 33815 h 72736"/>
                    <a:gd name="connsiteX54" fmla="*/ 30805 w 210794"/>
                    <a:gd name="connsiteY54" fmla="*/ 34629 h 72736"/>
                    <a:gd name="connsiteX55" fmla="*/ 29475 w 210794"/>
                    <a:gd name="connsiteY55" fmla="*/ 35353 h 72736"/>
                    <a:gd name="connsiteX56" fmla="*/ 28209 w 210794"/>
                    <a:gd name="connsiteY56" fmla="*/ 36077 h 72736"/>
                    <a:gd name="connsiteX57" fmla="*/ 26943 w 210794"/>
                    <a:gd name="connsiteY57" fmla="*/ 36891 h 72736"/>
                    <a:gd name="connsiteX58" fmla="*/ 25740 w 210794"/>
                    <a:gd name="connsiteY58" fmla="*/ 37612 h 72736"/>
                    <a:gd name="connsiteX59" fmla="*/ 24537 w 210794"/>
                    <a:gd name="connsiteY59" fmla="*/ 38381 h 72736"/>
                    <a:gd name="connsiteX60" fmla="*/ 23366 w 210794"/>
                    <a:gd name="connsiteY60" fmla="*/ 39200 h 72736"/>
                    <a:gd name="connsiteX61" fmla="*/ 22226 w 210794"/>
                    <a:gd name="connsiteY61" fmla="*/ 40013 h 72736"/>
                    <a:gd name="connsiteX62" fmla="*/ 21023 w 210794"/>
                    <a:gd name="connsiteY62" fmla="*/ 40734 h 72736"/>
                    <a:gd name="connsiteX63" fmla="*/ 19979 w 210794"/>
                    <a:gd name="connsiteY63" fmla="*/ 41503 h 72736"/>
                    <a:gd name="connsiteX64" fmla="*/ 18902 w 210794"/>
                    <a:gd name="connsiteY64" fmla="*/ 42316 h 72736"/>
                    <a:gd name="connsiteX65" fmla="*/ 17858 w 210794"/>
                    <a:gd name="connsiteY65" fmla="*/ 43085 h 72736"/>
                    <a:gd name="connsiteX66" fmla="*/ 16781 w 210794"/>
                    <a:gd name="connsiteY66" fmla="*/ 43990 h 72736"/>
                    <a:gd name="connsiteX67" fmla="*/ 15832 w 210794"/>
                    <a:gd name="connsiteY67" fmla="*/ 44759 h 72736"/>
                    <a:gd name="connsiteX68" fmla="*/ 14945 w 210794"/>
                    <a:gd name="connsiteY68" fmla="*/ 45572 h 72736"/>
                    <a:gd name="connsiteX69" fmla="*/ 13869 w 210794"/>
                    <a:gd name="connsiteY69" fmla="*/ 46429 h 72736"/>
                    <a:gd name="connsiteX70" fmla="*/ 13014 w 210794"/>
                    <a:gd name="connsiteY70" fmla="*/ 47245 h 72736"/>
                    <a:gd name="connsiteX71" fmla="*/ 12159 w 210794"/>
                    <a:gd name="connsiteY71" fmla="*/ 48106 h 72736"/>
                    <a:gd name="connsiteX72" fmla="*/ 11305 w 210794"/>
                    <a:gd name="connsiteY72" fmla="*/ 48963 h 72736"/>
                    <a:gd name="connsiteX73" fmla="*/ 9627 w 210794"/>
                    <a:gd name="connsiteY73" fmla="*/ 50634 h 72736"/>
                    <a:gd name="connsiteX74" fmla="*/ 8899 w 210794"/>
                    <a:gd name="connsiteY74" fmla="*/ 51494 h 72736"/>
                    <a:gd name="connsiteX75" fmla="*/ 8171 w 210794"/>
                    <a:gd name="connsiteY75" fmla="*/ 52399 h 72736"/>
                    <a:gd name="connsiteX76" fmla="*/ 7443 w 210794"/>
                    <a:gd name="connsiteY76" fmla="*/ 53259 h 72736"/>
                    <a:gd name="connsiteX77" fmla="*/ 6778 w 210794"/>
                    <a:gd name="connsiteY77" fmla="*/ 54117 h 72736"/>
                    <a:gd name="connsiteX78" fmla="*/ 6177 w 210794"/>
                    <a:gd name="connsiteY78" fmla="*/ 54974 h 72736"/>
                    <a:gd name="connsiteX79" fmla="*/ 5512 w 210794"/>
                    <a:gd name="connsiteY79" fmla="*/ 55923 h 72736"/>
                    <a:gd name="connsiteX80" fmla="*/ 5005 w 210794"/>
                    <a:gd name="connsiteY80" fmla="*/ 56784 h 72736"/>
                    <a:gd name="connsiteX81" fmla="*/ 4372 w 210794"/>
                    <a:gd name="connsiteY81" fmla="*/ 57689 h 72736"/>
                    <a:gd name="connsiteX82" fmla="*/ 3929 w 210794"/>
                    <a:gd name="connsiteY82" fmla="*/ 58590 h 72736"/>
                    <a:gd name="connsiteX83" fmla="*/ 3391 w 210794"/>
                    <a:gd name="connsiteY83" fmla="*/ 59495 h 72736"/>
                    <a:gd name="connsiteX84" fmla="*/ 2916 w 210794"/>
                    <a:gd name="connsiteY84" fmla="*/ 60447 h 72736"/>
                    <a:gd name="connsiteX85" fmla="*/ 2536 w 210794"/>
                    <a:gd name="connsiteY85" fmla="*/ 61349 h 72736"/>
                    <a:gd name="connsiteX86" fmla="*/ 2061 w 210794"/>
                    <a:gd name="connsiteY86" fmla="*/ 62298 h 72736"/>
                    <a:gd name="connsiteX87" fmla="*/ 1713 w 210794"/>
                    <a:gd name="connsiteY87" fmla="*/ 63247 h 72736"/>
                    <a:gd name="connsiteX88" fmla="*/ 1397 w 210794"/>
                    <a:gd name="connsiteY88" fmla="*/ 64108 h 72736"/>
                    <a:gd name="connsiteX89" fmla="*/ 1112 w 210794"/>
                    <a:gd name="connsiteY89" fmla="*/ 65057 h 72736"/>
                    <a:gd name="connsiteX90" fmla="*/ 827 w 210794"/>
                    <a:gd name="connsiteY90" fmla="*/ 66006 h 72736"/>
                    <a:gd name="connsiteX91" fmla="*/ 605 w 210794"/>
                    <a:gd name="connsiteY91" fmla="*/ 67003 h 72736"/>
                    <a:gd name="connsiteX92" fmla="*/ 384 w 210794"/>
                    <a:gd name="connsiteY92" fmla="*/ 67948 h 72736"/>
                    <a:gd name="connsiteX93" fmla="*/ 257 w 210794"/>
                    <a:gd name="connsiteY93" fmla="*/ 68898 h 72736"/>
                    <a:gd name="connsiteX94" fmla="*/ 131 w 210794"/>
                    <a:gd name="connsiteY94" fmla="*/ 69847 h 72736"/>
                    <a:gd name="connsiteX95" fmla="*/ 35 w 210794"/>
                    <a:gd name="connsiteY95" fmla="*/ 70843 h 72736"/>
                    <a:gd name="connsiteX96" fmla="*/ 4 w 210794"/>
                    <a:gd name="connsiteY96" fmla="*/ 71792 h 72736"/>
                    <a:gd name="connsiteX97" fmla="*/ 4 w 210794"/>
                    <a:gd name="connsiteY97" fmla="*/ 72738 h 72736"/>
                    <a:gd name="connsiteX98" fmla="*/ 2536 w 210794"/>
                    <a:gd name="connsiteY98" fmla="*/ 72738 h 72736"/>
                    <a:gd name="connsiteX99" fmla="*/ 2600 w 210794"/>
                    <a:gd name="connsiteY99" fmla="*/ 71881 h 72736"/>
                    <a:gd name="connsiteX100" fmla="*/ 2600 w 210794"/>
                    <a:gd name="connsiteY100" fmla="*/ 71023 h 72736"/>
                    <a:gd name="connsiteX101" fmla="*/ 2631 w 210794"/>
                    <a:gd name="connsiteY101" fmla="*/ 70119 h 72736"/>
                    <a:gd name="connsiteX102" fmla="*/ 2821 w 210794"/>
                    <a:gd name="connsiteY102" fmla="*/ 69261 h 72736"/>
                    <a:gd name="connsiteX103" fmla="*/ 2948 w 210794"/>
                    <a:gd name="connsiteY103" fmla="*/ 68404 h 72736"/>
                    <a:gd name="connsiteX104" fmla="*/ 3075 w 210794"/>
                    <a:gd name="connsiteY104" fmla="*/ 67540 h 72736"/>
                    <a:gd name="connsiteX105" fmla="*/ 3359 w 210794"/>
                    <a:gd name="connsiteY105" fmla="*/ 66639 h 72736"/>
                    <a:gd name="connsiteX106" fmla="*/ 3549 w 210794"/>
                    <a:gd name="connsiteY106" fmla="*/ 65870 h 72736"/>
                    <a:gd name="connsiteX107" fmla="*/ 3834 w 210794"/>
                    <a:gd name="connsiteY107" fmla="*/ 64965 h 72736"/>
                    <a:gd name="connsiteX108" fmla="*/ 4119 w 210794"/>
                    <a:gd name="connsiteY108" fmla="*/ 64108 h 72736"/>
                    <a:gd name="connsiteX109" fmla="*/ 4530 w 210794"/>
                    <a:gd name="connsiteY109" fmla="*/ 63244 h 72736"/>
                    <a:gd name="connsiteX110" fmla="*/ 4847 w 210794"/>
                    <a:gd name="connsiteY110" fmla="*/ 62387 h 72736"/>
                    <a:gd name="connsiteX111" fmla="*/ 5195 w 210794"/>
                    <a:gd name="connsiteY111" fmla="*/ 61529 h 72736"/>
                    <a:gd name="connsiteX112" fmla="*/ 5702 w 210794"/>
                    <a:gd name="connsiteY112" fmla="*/ 60716 h 72736"/>
                    <a:gd name="connsiteX113" fmla="*/ 6177 w 210794"/>
                    <a:gd name="connsiteY113" fmla="*/ 59856 h 72736"/>
                    <a:gd name="connsiteX114" fmla="*/ 6588 w 210794"/>
                    <a:gd name="connsiteY114" fmla="*/ 59043 h 72736"/>
                    <a:gd name="connsiteX115" fmla="*/ 7095 w 210794"/>
                    <a:gd name="connsiteY115" fmla="*/ 58185 h 72736"/>
                    <a:gd name="connsiteX116" fmla="*/ 7696 w 210794"/>
                    <a:gd name="connsiteY116" fmla="*/ 57322 h 72736"/>
                    <a:gd name="connsiteX117" fmla="*/ 8234 w 210794"/>
                    <a:gd name="connsiteY117" fmla="*/ 56509 h 72736"/>
                    <a:gd name="connsiteX118" fmla="*/ 8899 w 210794"/>
                    <a:gd name="connsiteY118" fmla="*/ 55696 h 72736"/>
                    <a:gd name="connsiteX119" fmla="*/ 9437 w 210794"/>
                    <a:gd name="connsiteY119" fmla="*/ 54838 h 72736"/>
                    <a:gd name="connsiteX120" fmla="*/ 10229 w 210794"/>
                    <a:gd name="connsiteY120" fmla="*/ 54025 h 72736"/>
                    <a:gd name="connsiteX121" fmla="*/ 10861 w 210794"/>
                    <a:gd name="connsiteY121" fmla="*/ 53168 h 72736"/>
                    <a:gd name="connsiteX122" fmla="*/ 11621 w 210794"/>
                    <a:gd name="connsiteY122" fmla="*/ 52399 h 72736"/>
                    <a:gd name="connsiteX123" fmla="*/ 12350 w 210794"/>
                    <a:gd name="connsiteY123" fmla="*/ 51586 h 72736"/>
                    <a:gd name="connsiteX124" fmla="*/ 13173 w 210794"/>
                    <a:gd name="connsiteY124" fmla="*/ 50722 h 72736"/>
                    <a:gd name="connsiteX125" fmla="*/ 13932 w 210794"/>
                    <a:gd name="connsiteY125" fmla="*/ 49909 h 72736"/>
                    <a:gd name="connsiteX126" fmla="*/ 14787 w 210794"/>
                    <a:gd name="connsiteY126" fmla="*/ 49140 h 72736"/>
                    <a:gd name="connsiteX127" fmla="*/ 15673 w 210794"/>
                    <a:gd name="connsiteY127" fmla="*/ 48327 h 72736"/>
                    <a:gd name="connsiteX128" fmla="*/ 16560 w 210794"/>
                    <a:gd name="connsiteY128" fmla="*/ 47514 h 72736"/>
                    <a:gd name="connsiteX129" fmla="*/ 17509 w 210794"/>
                    <a:gd name="connsiteY129" fmla="*/ 46745 h 72736"/>
                    <a:gd name="connsiteX130" fmla="*/ 18491 w 210794"/>
                    <a:gd name="connsiteY130" fmla="*/ 45932 h 72736"/>
                    <a:gd name="connsiteX131" fmla="*/ 19409 w 210794"/>
                    <a:gd name="connsiteY131" fmla="*/ 45119 h 72736"/>
                    <a:gd name="connsiteX132" fmla="*/ 20422 w 210794"/>
                    <a:gd name="connsiteY132" fmla="*/ 44351 h 72736"/>
                    <a:gd name="connsiteX133" fmla="*/ 21530 w 210794"/>
                    <a:gd name="connsiteY133" fmla="*/ 43626 h 72736"/>
                    <a:gd name="connsiteX134" fmla="*/ 22638 w 210794"/>
                    <a:gd name="connsiteY134" fmla="*/ 42765 h 72736"/>
                    <a:gd name="connsiteX135" fmla="*/ 23746 w 210794"/>
                    <a:gd name="connsiteY135" fmla="*/ 42088 h 72736"/>
                    <a:gd name="connsiteX136" fmla="*/ 24790 w 210794"/>
                    <a:gd name="connsiteY136" fmla="*/ 41272 h 72736"/>
                    <a:gd name="connsiteX137" fmla="*/ 25898 w 210794"/>
                    <a:gd name="connsiteY137" fmla="*/ 40503 h 72736"/>
                    <a:gd name="connsiteX138" fmla="*/ 27133 w 210794"/>
                    <a:gd name="connsiteY138" fmla="*/ 39782 h 72736"/>
                    <a:gd name="connsiteX139" fmla="*/ 28304 w 210794"/>
                    <a:gd name="connsiteY139" fmla="*/ 39058 h 72736"/>
                    <a:gd name="connsiteX140" fmla="*/ 29539 w 210794"/>
                    <a:gd name="connsiteY140" fmla="*/ 38245 h 72736"/>
                    <a:gd name="connsiteX141" fmla="*/ 30837 w 210794"/>
                    <a:gd name="connsiteY141" fmla="*/ 37520 h 72736"/>
                    <a:gd name="connsiteX142" fmla="*/ 32071 w 210794"/>
                    <a:gd name="connsiteY142" fmla="*/ 36799 h 72736"/>
                    <a:gd name="connsiteX143" fmla="*/ 33369 w 210794"/>
                    <a:gd name="connsiteY143" fmla="*/ 36074 h 72736"/>
                    <a:gd name="connsiteX144" fmla="*/ 34762 w 210794"/>
                    <a:gd name="connsiteY144" fmla="*/ 35350 h 72736"/>
                    <a:gd name="connsiteX145" fmla="*/ 35996 w 210794"/>
                    <a:gd name="connsiteY145" fmla="*/ 34629 h 72736"/>
                    <a:gd name="connsiteX146" fmla="*/ 37453 w 210794"/>
                    <a:gd name="connsiteY146" fmla="*/ 33904 h 72736"/>
                    <a:gd name="connsiteX147" fmla="*/ 38814 w 210794"/>
                    <a:gd name="connsiteY147" fmla="*/ 33271 h 72736"/>
                    <a:gd name="connsiteX148" fmla="*/ 40238 w 210794"/>
                    <a:gd name="connsiteY148" fmla="*/ 32503 h 72736"/>
                    <a:gd name="connsiteX149" fmla="*/ 41694 w 210794"/>
                    <a:gd name="connsiteY149" fmla="*/ 31778 h 72736"/>
                    <a:gd name="connsiteX150" fmla="*/ 43277 w 210794"/>
                    <a:gd name="connsiteY150" fmla="*/ 31148 h 72736"/>
                    <a:gd name="connsiteX151" fmla="*/ 44670 w 210794"/>
                    <a:gd name="connsiteY151" fmla="*/ 30516 h 72736"/>
                    <a:gd name="connsiteX152" fmla="*/ 46158 w 210794"/>
                    <a:gd name="connsiteY152" fmla="*/ 29791 h 72736"/>
                    <a:gd name="connsiteX153" fmla="*/ 47804 w 210794"/>
                    <a:gd name="connsiteY153" fmla="*/ 29114 h 72736"/>
                    <a:gd name="connsiteX154" fmla="*/ 49323 w 210794"/>
                    <a:gd name="connsiteY154" fmla="*/ 28481 h 72736"/>
                    <a:gd name="connsiteX155" fmla="*/ 50906 w 210794"/>
                    <a:gd name="connsiteY155" fmla="*/ 27801 h 72736"/>
                    <a:gd name="connsiteX156" fmla="*/ 52584 w 210794"/>
                    <a:gd name="connsiteY156" fmla="*/ 27169 h 72736"/>
                    <a:gd name="connsiteX157" fmla="*/ 54167 w 210794"/>
                    <a:gd name="connsiteY157" fmla="*/ 26491 h 72736"/>
                    <a:gd name="connsiteX158" fmla="*/ 55844 w 210794"/>
                    <a:gd name="connsiteY158" fmla="*/ 25811 h 72736"/>
                    <a:gd name="connsiteX159" fmla="*/ 57522 w 210794"/>
                    <a:gd name="connsiteY159" fmla="*/ 25274 h 72736"/>
                    <a:gd name="connsiteX160" fmla="*/ 59231 w 210794"/>
                    <a:gd name="connsiteY160" fmla="*/ 24638 h 72736"/>
                    <a:gd name="connsiteX161" fmla="*/ 60973 w 210794"/>
                    <a:gd name="connsiteY161" fmla="*/ 24049 h 72736"/>
                    <a:gd name="connsiteX162" fmla="*/ 62713 w 210794"/>
                    <a:gd name="connsiteY162" fmla="*/ 23416 h 72736"/>
                    <a:gd name="connsiteX163" fmla="*/ 66259 w 210794"/>
                    <a:gd name="connsiteY163" fmla="*/ 22240 h 72736"/>
                    <a:gd name="connsiteX164" fmla="*/ 68032 w 210794"/>
                    <a:gd name="connsiteY164" fmla="*/ 21654 h 72736"/>
                    <a:gd name="connsiteX165" fmla="*/ 69931 w 210794"/>
                    <a:gd name="connsiteY165" fmla="*/ 21066 h 72736"/>
                    <a:gd name="connsiteX166" fmla="*/ 73571 w 210794"/>
                    <a:gd name="connsiteY166" fmla="*/ 19936 h 72736"/>
                    <a:gd name="connsiteX167" fmla="*/ 77465 w 210794"/>
                    <a:gd name="connsiteY167" fmla="*/ 18851 h 72736"/>
                    <a:gd name="connsiteX168" fmla="*/ 81327 w 210794"/>
                    <a:gd name="connsiteY168" fmla="*/ 17766 h 72736"/>
                    <a:gd name="connsiteX169" fmla="*/ 85348 w 210794"/>
                    <a:gd name="connsiteY169" fmla="*/ 16725 h 72736"/>
                    <a:gd name="connsiteX170" fmla="*/ 89241 w 210794"/>
                    <a:gd name="connsiteY170" fmla="*/ 15735 h 72736"/>
                    <a:gd name="connsiteX171" fmla="*/ 93356 w 210794"/>
                    <a:gd name="connsiteY171" fmla="*/ 14691 h 72736"/>
                    <a:gd name="connsiteX172" fmla="*/ 97567 w 210794"/>
                    <a:gd name="connsiteY172" fmla="*/ 13742 h 72736"/>
                    <a:gd name="connsiteX173" fmla="*/ 101808 w 210794"/>
                    <a:gd name="connsiteY173" fmla="*/ 12885 h 72736"/>
                    <a:gd name="connsiteX174" fmla="*/ 106113 w 210794"/>
                    <a:gd name="connsiteY174" fmla="*/ 12024 h 72736"/>
                    <a:gd name="connsiteX175" fmla="*/ 110577 w 210794"/>
                    <a:gd name="connsiteY175" fmla="*/ 11119 h 72736"/>
                    <a:gd name="connsiteX176" fmla="*/ 114914 w 210794"/>
                    <a:gd name="connsiteY176" fmla="*/ 10350 h 72736"/>
                    <a:gd name="connsiteX177" fmla="*/ 119536 w 210794"/>
                    <a:gd name="connsiteY177" fmla="*/ 9493 h 72736"/>
                    <a:gd name="connsiteX178" fmla="*/ 124062 w 210794"/>
                    <a:gd name="connsiteY178" fmla="*/ 8816 h 72736"/>
                    <a:gd name="connsiteX179" fmla="*/ 128684 w 210794"/>
                    <a:gd name="connsiteY179" fmla="*/ 8092 h 72736"/>
                    <a:gd name="connsiteX180" fmla="*/ 133337 w 210794"/>
                    <a:gd name="connsiteY180" fmla="*/ 7459 h 72736"/>
                    <a:gd name="connsiteX181" fmla="*/ 138086 w 210794"/>
                    <a:gd name="connsiteY181" fmla="*/ 6870 h 72736"/>
                    <a:gd name="connsiteX182" fmla="*/ 142929 w 210794"/>
                    <a:gd name="connsiteY182" fmla="*/ 6285 h 72736"/>
                    <a:gd name="connsiteX183" fmla="*/ 147804 w 210794"/>
                    <a:gd name="connsiteY183" fmla="*/ 5741 h 72736"/>
                    <a:gd name="connsiteX184" fmla="*/ 152710 w 210794"/>
                    <a:gd name="connsiteY184" fmla="*/ 5289 h 72736"/>
                    <a:gd name="connsiteX185" fmla="*/ 157617 w 210794"/>
                    <a:gd name="connsiteY185" fmla="*/ 4792 h 72736"/>
                    <a:gd name="connsiteX186" fmla="*/ 162619 w 210794"/>
                    <a:gd name="connsiteY186" fmla="*/ 4428 h 72736"/>
                    <a:gd name="connsiteX187" fmla="*/ 167684 w 210794"/>
                    <a:gd name="connsiteY187" fmla="*/ 3976 h 72736"/>
                    <a:gd name="connsiteX188" fmla="*/ 172780 w 210794"/>
                    <a:gd name="connsiteY188" fmla="*/ 3615 h 72736"/>
                    <a:gd name="connsiteX189" fmla="*/ 177845 w 210794"/>
                    <a:gd name="connsiteY189" fmla="*/ 3346 h 72736"/>
                    <a:gd name="connsiteX190" fmla="*/ 183037 w 210794"/>
                    <a:gd name="connsiteY190" fmla="*/ 3118 h 72736"/>
                    <a:gd name="connsiteX191" fmla="*/ 188292 w 210794"/>
                    <a:gd name="connsiteY191" fmla="*/ 2894 h 72736"/>
                    <a:gd name="connsiteX192" fmla="*/ 193578 w 210794"/>
                    <a:gd name="connsiteY192" fmla="*/ 2713 h 72736"/>
                    <a:gd name="connsiteX193" fmla="*/ 198833 w 210794"/>
                    <a:gd name="connsiteY193" fmla="*/ 2669 h 72736"/>
                    <a:gd name="connsiteX194" fmla="*/ 204214 w 210794"/>
                    <a:gd name="connsiteY194" fmla="*/ 2625 h 72736"/>
                    <a:gd name="connsiteX195" fmla="*/ 209501 w 210794"/>
                    <a:gd name="connsiteY195" fmla="*/ 2530 h 72736"/>
                    <a:gd name="connsiteX196" fmla="*/ 209786 w 210794"/>
                    <a:gd name="connsiteY196" fmla="*/ 2530 h 72736"/>
                    <a:gd name="connsiteX197" fmla="*/ 209976 w 210794"/>
                    <a:gd name="connsiteY197" fmla="*/ 2441 h 72736"/>
                    <a:gd name="connsiteX198" fmla="*/ 210102 w 210794"/>
                    <a:gd name="connsiteY198" fmla="*/ 2441 h 72736"/>
                    <a:gd name="connsiteX199" fmla="*/ 210134 w 210794"/>
                    <a:gd name="connsiteY199" fmla="*/ 2397 h 72736"/>
                    <a:gd name="connsiteX200" fmla="*/ 210261 w 210794"/>
                    <a:gd name="connsiteY200" fmla="*/ 2308 h 72736"/>
                    <a:gd name="connsiteX201" fmla="*/ 210355 w 210794"/>
                    <a:gd name="connsiteY201" fmla="*/ 2264 h 72736"/>
                    <a:gd name="connsiteX202" fmla="*/ 210482 w 210794"/>
                    <a:gd name="connsiteY202" fmla="*/ 2176 h 72736"/>
                    <a:gd name="connsiteX203" fmla="*/ 210609 w 210794"/>
                    <a:gd name="connsiteY203" fmla="*/ 1951 h 72736"/>
                    <a:gd name="connsiteX204" fmla="*/ 210704 w 210794"/>
                    <a:gd name="connsiteY204" fmla="*/ 1723 h 72736"/>
                    <a:gd name="connsiteX205" fmla="*/ 210704 w 210794"/>
                    <a:gd name="connsiteY205" fmla="*/ 1543 h 72736"/>
                    <a:gd name="connsiteX206" fmla="*/ 210799 w 210794"/>
                    <a:gd name="connsiteY206" fmla="*/ 1318 h 72736"/>
                    <a:gd name="connsiteX207" fmla="*/ 210704 w 210794"/>
                    <a:gd name="connsiteY207" fmla="*/ 1090 h 72736"/>
                    <a:gd name="connsiteX208" fmla="*/ 210704 w 210794"/>
                    <a:gd name="connsiteY208" fmla="*/ 821 h 72736"/>
                    <a:gd name="connsiteX209" fmla="*/ 210609 w 210794"/>
                    <a:gd name="connsiteY209" fmla="*/ 597 h 72736"/>
                    <a:gd name="connsiteX210" fmla="*/ 210482 w 210794"/>
                    <a:gd name="connsiteY210" fmla="*/ 369 h 72736"/>
                    <a:gd name="connsiteX211" fmla="*/ 210355 w 210794"/>
                    <a:gd name="connsiteY211" fmla="*/ 280 h 72736"/>
                    <a:gd name="connsiteX212" fmla="*/ 210261 w 210794"/>
                    <a:gd name="connsiteY212" fmla="*/ 236 h 72736"/>
                    <a:gd name="connsiteX213" fmla="*/ 210134 w 210794"/>
                    <a:gd name="connsiteY213" fmla="*/ 148 h 72736"/>
                    <a:gd name="connsiteX214" fmla="*/ 210102 w 210794"/>
                    <a:gd name="connsiteY214" fmla="*/ 103 h 72736"/>
                    <a:gd name="connsiteX215" fmla="*/ 209976 w 210794"/>
                    <a:gd name="connsiteY215" fmla="*/ 103 h 72736"/>
                    <a:gd name="connsiteX216" fmla="*/ 209786 w 210794"/>
                    <a:gd name="connsiteY216" fmla="*/ 15 h 72736"/>
                    <a:gd name="connsiteX217" fmla="*/ 209501 w 210794"/>
                    <a:gd name="connsiteY217" fmla="*/ 15 h 7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10794" h="72736">
                      <a:moveTo>
                        <a:pt x="209469" y="2"/>
                      </a:moveTo>
                      <a:lnTo>
                        <a:pt x="204056" y="2"/>
                      </a:lnTo>
                      <a:lnTo>
                        <a:pt x="198738" y="91"/>
                      </a:lnTo>
                      <a:lnTo>
                        <a:pt x="193356" y="227"/>
                      </a:lnTo>
                      <a:lnTo>
                        <a:pt x="188165" y="363"/>
                      </a:lnTo>
                      <a:lnTo>
                        <a:pt x="182910" y="590"/>
                      </a:lnTo>
                      <a:lnTo>
                        <a:pt x="177750" y="859"/>
                      </a:lnTo>
                      <a:lnTo>
                        <a:pt x="172558" y="1179"/>
                      </a:lnTo>
                      <a:lnTo>
                        <a:pt x="167462" y="1448"/>
                      </a:lnTo>
                      <a:lnTo>
                        <a:pt x="162397" y="1809"/>
                      </a:lnTo>
                      <a:lnTo>
                        <a:pt x="157301" y="2261"/>
                      </a:lnTo>
                      <a:lnTo>
                        <a:pt x="152394" y="2713"/>
                      </a:lnTo>
                      <a:lnTo>
                        <a:pt x="147392" y="3210"/>
                      </a:lnTo>
                      <a:lnTo>
                        <a:pt x="142581" y="3754"/>
                      </a:lnTo>
                      <a:lnTo>
                        <a:pt x="137769" y="4343"/>
                      </a:lnTo>
                      <a:lnTo>
                        <a:pt x="132989" y="4975"/>
                      </a:lnTo>
                      <a:lnTo>
                        <a:pt x="128272" y="5652"/>
                      </a:lnTo>
                      <a:lnTo>
                        <a:pt x="123619" y="6285"/>
                      </a:lnTo>
                      <a:lnTo>
                        <a:pt x="118997" y="7101"/>
                      </a:lnTo>
                      <a:lnTo>
                        <a:pt x="114471" y="7823"/>
                      </a:lnTo>
                      <a:lnTo>
                        <a:pt x="110007" y="8636"/>
                      </a:lnTo>
                      <a:lnTo>
                        <a:pt x="105575" y="9496"/>
                      </a:lnTo>
                      <a:lnTo>
                        <a:pt x="101270" y="10354"/>
                      </a:lnTo>
                      <a:lnTo>
                        <a:pt x="97028" y="11303"/>
                      </a:lnTo>
                      <a:lnTo>
                        <a:pt x="92723" y="12255"/>
                      </a:lnTo>
                      <a:lnTo>
                        <a:pt x="88703" y="13245"/>
                      </a:lnTo>
                      <a:lnTo>
                        <a:pt x="84588" y="14289"/>
                      </a:lnTo>
                      <a:lnTo>
                        <a:pt x="80631" y="15283"/>
                      </a:lnTo>
                      <a:lnTo>
                        <a:pt x="76705" y="16365"/>
                      </a:lnTo>
                      <a:lnTo>
                        <a:pt x="72907" y="17541"/>
                      </a:lnTo>
                      <a:lnTo>
                        <a:pt x="69045" y="18627"/>
                      </a:lnTo>
                      <a:lnTo>
                        <a:pt x="67240" y="19215"/>
                      </a:lnTo>
                      <a:lnTo>
                        <a:pt x="65531" y="19848"/>
                      </a:lnTo>
                      <a:lnTo>
                        <a:pt x="63600" y="20436"/>
                      </a:lnTo>
                      <a:lnTo>
                        <a:pt x="61859" y="21025"/>
                      </a:lnTo>
                      <a:lnTo>
                        <a:pt x="60054" y="21657"/>
                      </a:lnTo>
                      <a:lnTo>
                        <a:pt x="58345" y="22243"/>
                      </a:lnTo>
                      <a:lnTo>
                        <a:pt x="56572" y="22875"/>
                      </a:lnTo>
                      <a:lnTo>
                        <a:pt x="54958" y="23464"/>
                      </a:lnTo>
                      <a:lnTo>
                        <a:pt x="53185" y="24141"/>
                      </a:lnTo>
                      <a:lnTo>
                        <a:pt x="51539" y="24777"/>
                      </a:lnTo>
                      <a:lnTo>
                        <a:pt x="50019" y="25410"/>
                      </a:lnTo>
                      <a:lnTo>
                        <a:pt x="48279" y="26131"/>
                      </a:lnTo>
                      <a:lnTo>
                        <a:pt x="46696" y="26811"/>
                      </a:lnTo>
                      <a:lnTo>
                        <a:pt x="45208" y="27444"/>
                      </a:lnTo>
                      <a:lnTo>
                        <a:pt x="43594" y="28168"/>
                      </a:lnTo>
                      <a:lnTo>
                        <a:pt x="42106" y="28842"/>
                      </a:lnTo>
                      <a:lnTo>
                        <a:pt x="40555" y="29567"/>
                      </a:lnTo>
                      <a:lnTo>
                        <a:pt x="39099" y="30199"/>
                      </a:lnTo>
                      <a:lnTo>
                        <a:pt x="37706" y="30921"/>
                      </a:lnTo>
                      <a:lnTo>
                        <a:pt x="36281" y="31645"/>
                      </a:lnTo>
                      <a:lnTo>
                        <a:pt x="34857" y="32370"/>
                      </a:lnTo>
                      <a:lnTo>
                        <a:pt x="33432" y="33091"/>
                      </a:lnTo>
                      <a:lnTo>
                        <a:pt x="32071" y="33815"/>
                      </a:lnTo>
                      <a:lnTo>
                        <a:pt x="30805" y="34629"/>
                      </a:lnTo>
                      <a:lnTo>
                        <a:pt x="29475" y="35353"/>
                      </a:lnTo>
                      <a:lnTo>
                        <a:pt x="28209" y="36077"/>
                      </a:lnTo>
                      <a:lnTo>
                        <a:pt x="26943" y="36891"/>
                      </a:lnTo>
                      <a:lnTo>
                        <a:pt x="25740" y="37612"/>
                      </a:lnTo>
                      <a:lnTo>
                        <a:pt x="24537" y="38381"/>
                      </a:lnTo>
                      <a:lnTo>
                        <a:pt x="23366" y="39200"/>
                      </a:lnTo>
                      <a:lnTo>
                        <a:pt x="22226" y="40013"/>
                      </a:lnTo>
                      <a:lnTo>
                        <a:pt x="21023" y="40734"/>
                      </a:lnTo>
                      <a:lnTo>
                        <a:pt x="19979" y="41503"/>
                      </a:lnTo>
                      <a:lnTo>
                        <a:pt x="18902" y="42316"/>
                      </a:lnTo>
                      <a:lnTo>
                        <a:pt x="17858" y="43085"/>
                      </a:lnTo>
                      <a:lnTo>
                        <a:pt x="16781" y="43990"/>
                      </a:lnTo>
                      <a:lnTo>
                        <a:pt x="15832" y="44759"/>
                      </a:lnTo>
                      <a:lnTo>
                        <a:pt x="14945" y="45572"/>
                      </a:lnTo>
                      <a:lnTo>
                        <a:pt x="13869" y="46429"/>
                      </a:lnTo>
                      <a:lnTo>
                        <a:pt x="13014" y="47245"/>
                      </a:lnTo>
                      <a:lnTo>
                        <a:pt x="12159" y="48106"/>
                      </a:lnTo>
                      <a:lnTo>
                        <a:pt x="11305" y="48963"/>
                      </a:lnTo>
                      <a:lnTo>
                        <a:pt x="9627" y="50634"/>
                      </a:lnTo>
                      <a:lnTo>
                        <a:pt x="8899" y="51494"/>
                      </a:lnTo>
                      <a:lnTo>
                        <a:pt x="8171" y="52399"/>
                      </a:lnTo>
                      <a:lnTo>
                        <a:pt x="7443" y="53259"/>
                      </a:lnTo>
                      <a:lnTo>
                        <a:pt x="6778" y="54117"/>
                      </a:lnTo>
                      <a:lnTo>
                        <a:pt x="6177" y="54974"/>
                      </a:lnTo>
                      <a:lnTo>
                        <a:pt x="5512" y="55923"/>
                      </a:lnTo>
                      <a:lnTo>
                        <a:pt x="5005" y="56784"/>
                      </a:lnTo>
                      <a:lnTo>
                        <a:pt x="4372" y="57689"/>
                      </a:lnTo>
                      <a:lnTo>
                        <a:pt x="3929" y="58590"/>
                      </a:lnTo>
                      <a:lnTo>
                        <a:pt x="3391" y="59495"/>
                      </a:lnTo>
                      <a:lnTo>
                        <a:pt x="2916" y="60447"/>
                      </a:lnTo>
                      <a:lnTo>
                        <a:pt x="2536" y="61349"/>
                      </a:lnTo>
                      <a:lnTo>
                        <a:pt x="2061" y="62298"/>
                      </a:lnTo>
                      <a:lnTo>
                        <a:pt x="1713" y="63247"/>
                      </a:lnTo>
                      <a:lnTo>
                        <a:pt x="1397" y="64108"/>
                      </a:lnTo>
                      <a:lnTo>
                        <a:pt x="1112" y="65057"/>
                      </a:lnTo>
                      <a:lnTo>
                        <a:pt x="827" y="66006"/>
                      </a:lnTo>
                      <a:lnTo>
                        <a:pt x="605" y="67003"/>
                      </a:lnTo>
                      <a:lnTo>
                        <a:pt x="384" y="67948"/>
                      </a:lnTo>
                      <a:lnTo>
                        <a:pt x="257" y="68898"/>
                      </a:lnTo>
                      <a:lnTo>
                        <a:pt x="131" y="69847"/>
                      </a:lnTo>
                      <a:lnTo>
                        <a:pt x="35" y="70843"/>
                      </a:lnTo>
                      <a:lnTo>
                        <a:pt x="4" y="71792"/>
                      </a:lnTo>
                      <a:lnTo>
                        <a:pt x="4" y="72738"/>
                      </a:lnTo>
                      <a:lnTo>
                        <a:pt x="2536" y="72738"/>
                      </a:lnTo>
                      <a:lnTo>
                        <a:pt x="2600" y="71881"/>
                      </a:lnTo>
                      <a:lnTo>
                        <a:pt x="2600" y="71023"/>
                      </a:lnTo>
                      <a:lnTo>
                        <a:pt x="2631" y="70119"/>
                      </a:lnTo>
                      <a:lnTo>
                        <a:pt x="2821" y="69261"/>
                      </a:lnTo>
                      <a:lnTo>
                        <a:pt x="2948" y="68404"/>
                      </a:lnTo>
                      <a:lnTo>
                        <a:pt x="3075" y="67540"/>
                      </a:lnTo>
                      <a:lnTo>
                        <a:pt x="3359" y="66639"/>
                      </a:lnTo>
                      <a:lnTo>
                        <a:pt x="3549" y="65870"/>
                      </a:lnTo>
                      <a:lnTo>
                        <a:pt x="3834" y="64965"/>
                      </a:lnTo>
                      <a:lnTo>
                        <a:pt x="4119" y="64108"/>
                      </a:lnTo>
                      <a:lnTo>
                        <a:pt x="4530" y="63244"/>
                      </a:lnTo>
                      <a:lnTo>
                        <a:pt x="4847" y="62387"/>
                      </a:lnTo>
                      <a:lnTo>
                        <a:pt x="5195" y="61529"/>
                      </a:lnTo>
                      <a:lnTo>
                        <a:pt x="5702" y="60716"/>
                      </a:lnTo>
                      <a:lnTo>
                        <a:pt x="6177" y="59856"/>
                      </a:lnTo>
                      <a:lnTo>
                        <a:pt x="6588" y="59043"/>
                      </a:lnTo>
                      <a:lnTo>
                        <a:pt x="7095" y="58185"/>
                      </a:lnTo>
                      <a:lnTo>
                        <a:pt x="7696" y="57322"/>
                      </a:lnTo>
                      <a:lnTo>
                        <a:pt x="8234" y="56509"/>
                      </a:lnTo>
                      <a:lnTo>
                        <a:pt x="8899" y="55696"/>
                      </a:lnTo>
                      <a:lnTo>
                        <a:pt x="9437" y="54838"/>
                      </a:lnTo>
                      <a:lnTo>
                        <a:pt x="10229" y="54025"/>
                      </a:lnTo>
                      <a:lnTo>
                        <a:pt x="10861" y="53168"/>
                      </a:lnTo>
                      <a:lnTo>
                        <a:pt x="11621" y="52399"/>
                      </a:lnTo>
                      <a:lnTo>
                        <a:pt x="12350" y="51586"/>
                      </a:lnTo>
                      <a:lnTo>
                        <a:pt x="13173" y="50722"/>
                      </a:lnTo>
                      <a:lnTo>
                        <a:pt x="13932" y="49909"/>
                      </a:lnTo>
                      <a:lnTo>
                        <a:pt x="14787" y="49140"/>
                      </a:lnTo>
                      <a:lnTo>
                        <a:pt x="15673" y="48327"/>
                      </a:lnTo>
                      <a:lnTo>
                        <a:pt x="16560" y="47514"/>
                      </a:lnTo>
                      <a:lnTo>
                        <a:pt x="17509" y="46745"/>
                      </a:lnTo>
                      <a:lnTo>
                        <a:pt x="18491" y="45932"/>
                      </a:lnTo>
                      <a:lnTo>
                        <a:pt x="19409" y="45119"/>
                      </a:lnTo>
                      <a:lnTo>
                        <a:pt x="20422" y="44351"/>
                      </a:lnTo>
                      <a:lnTo>
                        <a:pt x="21530" y="43626"/>
                      </a:lnTo>
                      <a:lnTo>
                        <a:pt x="22638" y="42765"/>
                      </a:lnTo>
                      <a:lnTo>
                        <a:pt x="23746" y="42088"/>
                      </a:lnTo>
                      <a:lnTo>
                        <a:pt x="24790" y="41272"/>
                      </a:lnTo>
                      <a:lnTo>
                        <a:pt x="25898" y="40503"/>
                      </a:lnTo>
                      <a:lnTo>
                        <a:pt x="27133" y="39782"/>
                      </a:lnTo>
                      <a:lnTo>
                        <a:pt x="28304" y="39058"/>
                      </a:lnTo>
                      <a:lnTo>
                        <a:pt x="29539" y="38245"/>
                      </a:lnTo>
                      <a:lnTo>
                        <a:pt x="30837" y="37520"/>
                      </a:lnTo>
                      <a:lnTo>
                        <a:pt x="32071" y="36799"/>
                      </a:lnTo>
                      <a:lnTo>
                        <a:pt x="33369" y="36074"/>
                      </a:lnTo>
                      <a:lnTo>
                        <a:pt x="34762" y="35350"/>
                      </a:lnTo>
                      <a:lnTo>
                        <a:pt x="35996" y="34629"/>
                      </a:lnTo>
                      <a:lnTo>
                        <a:pt x="37453" y="33904"/>
                      </a:lnTo>
                      <a:lnTo>
                        <a:pt x="38814" y="33271"/>
                      </a:lnTo>
                      <a:lnTo>
                        <a:pt x="40238" y="32503"/>
                      </a:lnTo>
                      <a:lnTo>
                        <a:pt x="41694" y="31778"/>
                      </a:lnTo>
                      <a:lnTo>
                        <a:pt x="43277" y="31148"/>
                      </a:lnTo>
                      <a:lnTo>
                        <a:pt x="44670" y="30516"/>
                      </a:lnTo>
                      <a:lnTo>
                        <a:pt x="46158" y="29791"/>
                      </a:lnTo>
                      <a:lnTo>
                        <a:pt x="47804" y="29114"/>
                      </a:lnTo>
                      <a:lnTo>
                        <a:pt x="49323" y="28481"/>
                      </a:lnTo>
                      <a:lnTo>
                        <a:pt x="50906" y="27801"/>
                      </a:lnTo>
                      <a:lnTo>
                        <a:pt x="52584" y="27169"/>
                      </a:lnTo>
                      <a:lnTo>
                        <a:pt x="54167" y="26491"/>
                      </a:lnTo>
                      <a:lnTo>
                        <a:pt x="55844" y="25811"/>
                      </a:lnTo>
                      <a:lnTo>
                        <a:pt x="57522" y="25274"/>
                      </a:lnTo>
                      <a:lnTo>
                        <a:pt x="59231" y="24638"/>
                      </a:lnTo>
                      <a:lnTo>
                        <a:pt x="60973" y="24049"/>
                      </a:lnTo>
                      <a:lnTo>
                        <a:pt x="62713" y="23416"/>
                      </a:lnTo>
                      <a:lnTo>
                        <a:pt x="66259" y="22240"/>
                      </a:lnTo>
                      <a:lnTo>
                        <a:pt x="68032" y="21654"/>
                      </a:lnTo>
                      <a:lnTo>
                        <a:pt x="69931" y="21066"/>
                      </a:lnTo>
                      <a:lnTo>
                        <a:pt x="73571" y="19936"/>
                      </a:lnTo>
                      <a:lnTo>
                        <a:pt x="77465" y="18851"/>
                      </a:lnTo>
                      <a:lnTo>
                        <a:pt x="81327" y="17766"/>
                      </a:lnTo>
                      <a:lnTo>
                        <a:pt x="85348" y="16725"/>
                      </a:lnTo>
                      <a:lnTo>
                        <a:pt x="89241" y="15735"/>
                      </a:lnTo>
                      <a:lnTo>
                        <a:pt x="93356" y="14691"/>
                      </a:lnTo>
                      <a:lnTo>
                        <a:pt x="97567" y="13742"/>
                      </a:lnTo>
                      <a:lnTo>
                        <a:pt x="101808" y="12885"/>
                      </a:lnTo>
                      <a:lnTo>
                        <a:pt x="106113" y="12024"/>
                      </a:lnTo>
                      <a:lnTo>
                        <a:pt x="110577" y="11119"/>
                      </a:lnTo>
                      <a:lnTo>
                        <a:pt x="114914" y="10350"/>
                      </a:lnTo>
                      <a:lnTo>
                        <a:pt x="119536" y="9493"/>
                      </a:lnTo>
                      <a:lnTo>
                        <a:pt x="124062" y="8816"/>
                      </a:lnTo>
                      <a:lnTo>
                        <a:pt x="128684" y="8092"/>
                      </a:lnTo>
                      <a:lnTo>
                        <a:pt x="133337" y="7459"/>
                      </a:lnTo>
                      <a:lnTo>
                        <a:pt x="138086" y="6870"/>
                      </a:lnTo>
                      <a:lnTo>
                        <a:pt x="142929" y="6285"/>
                      </a:lnTo>
                      <a:lnTo>
                        <a:pt x="147804" y="5741"/>
                      </a:lnTo>
                      <a:lnTo>
                        <a:pt x="152710" y="5289"/>
                      </a:lnTo>
                      <a:lnTo>
                        <a:pt x="157617" y="4792"/>
                      </a:lnTo>
                      <a:lnTo>
                        <a:pt x="162619" y="4428"/>
                      </a:lnTo>
                      <a:lnTo>
                        <a:pt x="167684" y="3976"/>
                      </a:lnTo>
                      <a:lnTo>
                        <a:pt x="172780" y="3615"/>
                      </a:lnTo>
                      <a:lnTo>
                        <a:pt x="177845" y="3346"/>
                      </a:lnTo>
                      <a:lnTo>
                        <a:pt x="183037" y="3118"/>
                      </a:lnTo>
                      <a:lnTo>
                        <a:pt x="188292" y="2894"/>
                      </a:lnTo>
                      <a:lnTo>
                        <a:pt x="193578" y="2713"/>
                      </a:lnTo>
                      <a:lnTo>
                        <a:pt x="198833" y="2669"/>
                      </a:lnTo>
                      <a:lnTo>
                        <a:pt x="204214" y="2625"/>
                      </a:lnTo>
                      <a:lnTo>
                        <a:pt x="209501" y="2530"/>
                      </a:lnTo>
                      <a:lnTo>
                        <a:pt x="209786" y="2530"/>
                      </a:lnTo>
                      <a:lnTo>
                        <a:pt x="209976" y="2441"/>
                      </a:lnTo>
                      <a:lnTo>
                        <a:pt x="210102" y="2441"/>
                      </a:lnTo>
                      <a:lnTo>
                        <a:pt x="210134" y="2397"/>
                      </a:lnTo>
                      <a:lnTo>
                        <a:pt x="210261" y="2308"/>
                      </a:lnTo>
                      <a:lnTo>
                        <a:pt x="210355" y="2264"/>
                      </a:lnTo>
                      <a:lnTo>
                        <a:pt x="210482" y="2176"/>
                      </a:lnTo>
                      <a:lnTo>
                        <a:pt x="210609" y="1951"/>
                      </a:lnTo>
                      <a:lnTo>
                        <a:pt x="210704" y="1723"/>
                      </a:lnTo>
                      <a:lnTo>
                        <a:pt x="210704" y="1543"/>
                      </a:lnTo>
                      <a:lnTo>
                        <a:pt x="210799" y="1318"/>
                      </a:lnTo>
                      <a:lnTo>
                        <a:pt x="210704" y="1090"/>
                      </a:lnTo>
                      <a:lnTo>
                        <a:pt x="210704" y="821"/>
                      </a:lnTo>
                      <a:lnTo>
                        <a:pt x="210609" y="597"/>
                      </a:lnTo>
                      <a:lnTo>
                        <a:pt x="210482" y="369"/>
                      </a:lnTo>
                      <a:lnTo>
                        <a:pt x="210355" y="280"/>
                      </a:lnTo>
                      <a:lnTo>
                        <a:pt x="210261" y="236"/>
                      </a:lnTo>
                      <a:lnTo>
                        <a:pt x="210134" y="148"/>
                      </a:lnTo>
                      <a:lnTo>
                        <a:pt x="210102" y="103"/>
                      </a:lnTo>
                      <a:lnTo>
                        <a:pt x="209976" y="103"/>
                      </a:lnTo>
                      <a:lnTo>
                        <a:pt x="209786" y="15"/>
                      </a:lnTo>
                      <a:lnTo>
                        <a:pt x="209501" y="15"/>
                      </a:lnTo>
                    </a:path>
                  </a:pathLst>
                </a:custGeom>
                <a:solidFill>
                  <a:srgbClr val="ADD6E7"/>
                </a:solidFill>
                <a:ln w="959" cap="flat">
                  <a:noFill/>
                  <a:prstDash val="solid"/>
                  <a:miter/>
                </a:ln>
              </p:spPr>
              <p:txBody>
                <a:bodyPr rtlCol="0" anchor="ctr"/>
                <a:lstStyle/>
                <a:p>
                  <a:endParaRPr lang="zh-CN" altLang="en-US"/>
                </a:p>
              </p:txBody>
            </p:sp>
            <p:sp>
              <p:nvSpPr>
                <p:cNvPr id="150" name="任意形状 117">
                  <a:extLst>
                    <a:ext uri="{FF2B5EF4-FFF2-40B4-BE49-F238E27FC236}">
                      <a16:creationId xmlns:a16="http://schemas.microsoft.com/office/drawing/2014/main" id="{EFD7A9D9-5685-37D2-EFE2-24B968D69E66}"/>
                    </a:ext>
                  </a:extLst>
                </p:cNvPr>
                <p:cNvSpPr/>
                <p:nvPr/>
              </p:nvSpPr>
              <p:spPr>
                <a:xfrm>
                  <a:off x="7829132" y="647569"/>
                  <a:ext cx="209465" cy="72739"/>
                </a:xfrm>
                <a:custGeom>
                  <a:avLst/>
                  <a:gdLst>
                    <a:gd name="connsiteX0" fmla="*/ 209439 w 209465"/>
                    <a:gd name="connsiteY0" fmla="*/ 72738 h 72739"/>
                    <a:gd name="connsiteX1" fmla="*/ 209439 w 209465"/>
                    <a:gd name="connsiteY1" fmla="*/ 71789 h 72739"/>
                    <a:gd name="connsiteX2" fmla="*/ 209344 w 209465"/>
                    <a:gd name="connsiteY2" fmla="*/ 70843 h 72739"/>
                    <a:gd name="connsiteX3" fmla="*/ 209249 w 209465"/>
                    <a:gd name="connsiteY3" fmla="*/ 69844 h 72739"/>
                    <a:gd name="connsiteX4" fmla="*/ 209154 w 209465"/>
                    <a:gd name="connsiteY4" fmla="*/ 68898 h 72739"/>
                    <a:gd name="connsiteX5" fmla="*/ 209028 w 209465"/>
                    <a:gd name="connsiteY5" fmla="*/ 67948 h 72739"/>
                    <a:gd name="connsiteX6" fmla="*/ 208743 w 209465"/>
                    <a:gd name="connsiteY6" fmla="*/ 66999 h 72739"/>
                    <a:gd name="connsiteX7" fmla="*/ 208616 w 209465"/>
                    <a:gd name="connsiteY7" fmla="*/ 66003 h 72739"/>
                    <a:gd name="connsiteX8" fmla="*/ 208268 w 209465"/>
                    <a:gd name="connsiteY8" fmla="*/ 65057 h 72739"/>
                    <a:gd name="connsiteX9" fmla="*/ 208046 w 209465"/>
                    <a:gd name="connsiteY9" fmla="*/ 64108 h 72739"/>
                    <a:gd name="connsiteX10" fmla="*/ 207666 w 209465"/>
                    <a:gd name="connsiteY10" fmla="*/ 63244 h 72739"/>
                    <a:gd name="connsiteX11" fmla="*/ 207349 w 209465"/>
                    <a:gd name="connsiteY11" fmla="*/ 62298 h 72739"/>
                    <a:gd name="connsiteX12" fmla="*/ 206938 w 209465"/>
                    <a:gd name="connsiteY12" fmla="*/ 61349 h 72739"/>
                    <a:gd name="connsiteX13" fmla="*/ 206463 w 209465"/>
                    <a:gd name="connsiteY13" fmla="*/ 60444 h 72739"/>
                    <a:gd name="connsiteX14" fmla="*/ 206052 w 209465"/>
                    <a:gd name="connsiteY14" fmla="*/ 59495 h 72739"/>
                    <a:gd name="connsiteX15" fmla="*/ 205039 w 209465"/>
                    <a:gd name="connsiteY15" fmla="*/ 57689 h 72739"/>
                    <a:gd name="connsiteX16" fmla="*/ 204501 w 209465"/>
                    <a:gd name="connsiteY16" fmla="*/ 56784 h 72739"/>
                    <a:gd name="connsiteX17" fmla="*/ 203931 w 209465"/>
                    <a:gd name="connsiteY17" fmla="*/ 55923 h 72739"/>
                    <a:gd name="connsiteX18" fmla="*/ 203234 w 209465"/>
                    <a:gd name="connsiteY18" fmla="*/ 54974 h 72739"/>
                    <a:gd name="connsiteX19" fmla="*/ 202665 w 209465"/>
                    <a:gd name="connsiteY19" fmla="*/ 54117 h 72739"/>
                    <a:gd name="connsiteX20" fmla="*/ 201936 w 209465"/>
                    <a:gd name="connsiteY20" fmla="*/ 53256 h 72739"/>
                    <a:gd name="connsiteX21" fmla="*/ 201240 w 209465"/>
                    <a:gd name="connsiteY21" fmla="*/ 52399 h 72739"/>
                    <a:gd name="connsiteX22" fmla="*/ 200512 w 209465"/>
                    <a:gd name="connsiteY22" fmla="*/ 51491 h 72739"/>
                    <a:gd name="connsiteX23" fmla="*/ 199752 w 209465"/>
                    <a:gd name="connsiteY23" fmla="*/ 50634 h 72739"/>
                    <a:gd name="connsiteX24" fmla="*/ 198929 w 209465"/>
                    <a:gd name="connsiteY24" fmla="*/ 49776 h 72739"/>
                    <a:gd name="connsiteX25" fmla="*/ 198074 w 209465"/>
                    <a:gd name="connsiteY25" fmla="*/ 48963 h 72739"/>
                    <a:gd name="connsiteX26" fmla="*/ 197283 w 209465"/>
                    <a:gd name="connsiteY26" fmla="*/ 48103 h 72739"/>
                    <a:gd name="connsiteX27" fmla="*/ 196365 w 209465"/>
                    <a:gd name="connsiteY27" fmla="*/ 47245 h 72739"/>
                    <a:gd name="connsiteX28" fmla="*/ 195542 w 209465"/>
                    <a:gd name="connsiteY28" fmla="*/ 46429 h 72739"/>
                    <a:gd name="connsiteX29" fmla="*/ 194561 w 209465"/>
                    <a:gd name="connsiteY29" fmla="*/ 45569 h 72739"/>
                    <a:gd name="connsiteX30" fmla="*/ 193547 w 209465"/>
                    <a:gd name="connsiteY30" fmla="*/ 44755 h 72739"/>
                    <a:gd name="connsiteX31" fmla="*/ 192661 w 209465"/>
                    <a:gd name="connsiteY31" fmla="*/ 43987 h 72739"/>
                    <a:gd name="connsiteX32" fmla="*/ 191554 w 209465"/>
                    <a:gd name="connsiteY32" fmla="*/ 43085 h 72739"/>
                    <a:gd name="connsiteX33" fmla="*/ 190572 w 209465"/>
                    <a:gd name="connsiteY33" fmla="*/ 42316 h 72739"/>
                    <a:gd name="connsiteX34" fmla="*/ 189433 w 209465"/>
                    <a:gd name="connsiteY34" fmla="*/ 41503 h 72739"/>
                    <a:gd name="connsiteX35" fmla="*/ 188356 w 209465"/>
                    <a:gd name="connsiteY35" fmla="*/ 40734 h 72739"/>
                    <a:gd name="connsiteX36" fmla="*/ 187185 w 209465"/>
                    <a:gd name="connsiteY36" fmla="*/ 40010 h 72739"/>
                    <a:gd name="connsiteX37" fmla="*/ 186045 w 209465"/>
                    <a:gd name="connsiteY37" fmla="*/ 39197 h 72739"/>
                    <a:gd name="connsiteX38" fmla="*/ 184906 w 209465"/>
                    <a:gd name="connsiteY38" fmla="*/ 38381 h 72739"/>
                    <a:gd name="connsiteX39" fmla="*/ 183703 w 209465"/>
                    <a:gd name="connsiteY39" fmla="*/ 37612 h 72739"/>
                    <a:gd name="connsiteX40" fmla="*/ 182468 w 209465"/>
                    <a:gd name="connsiteY40" fmla="*/ 36887 h 72739"/>
                    <a:gd name="connsiteX41" fmla="*/ 181202 w 209465"/>
                    <a:gd name="connsiteY41" fmla="*/ 36074 h 72739"/>
                    <a:gd name="connsiteX42" fmla="*/ 179904 w 209465"/>
                    <a:gd name="connsiteY42" fmla="*/ 35353 h 72739"/>
                    <a:gd name="connsiteX43" fmla="*/ 178669 w 209465"/>
                    <a:gd name="connsiteY43" fmla="*/ 34629 h 72739"/>
                    <a:gd name="connsiteX44" fmla="*/ 177372 w 209465"/>
                    <a:gd name="connsiteY44" fmla="*/ 33815 h 72739"/>
                    <a:gd name="connsiteX45" fmla="*/ 174554 w 209465"/>
                    <a:gd name="connsiteY45" fmla="*/ 32370 h 72739"/>
                    <a:gd name="connsiteX46" fmla="*/ 173130 w 209465"/>
                    <a:gd name="connsiteY46" fmla="*/ 31645 h 72739"/>
                    <a:gd name="connsiteX47" fmla="*/ 171769 w 209465"/>
                    <a:gd name="connsiteY47" fmla="*/ 30921 h 72739"/>
                    <a:gd name="connsiteX48" fmla="*/ 170249 w 209465"/>
                    <a:gd name="connsiteY48" fmla="*/ 30199 h 72739"/>
                    <a:gd name="connsiteX49" fmla="*/ 168856 w 209465"/>
                    <a:gd name="connsiteY49" fmla="*/ 29564 h 72739"/>
                    <a:gd name="connsiteX50" fmla="*/ 167337 w 209465"/>
                    <a:gd name="connsiteY50" fmla="*/ 28842 h 72739"/>
                    <a:gd name="connsiteX51" fmla="*/ 165786 w 209465"/>
                    <a:gd name="connsiteY51" fmla="*/ 28165 h 72739"/>
                    <a:gd name="connsiteX52" fmla="*/ 164203 w 209465"/>
                    <a:gd name="connsiteY52" fmla="*/ 27444 h 72739"/>
                    <a:gd name="connsiteX53" fmla="*/ 162715 w 209465"/>
                    <a:gd name="connsiteY53" fmla="*/ 26811 h 72739"/>
                    <a:gd name="connsiteX54" fmla="*/ 161133 w 209465"/>
                    <a:gd name="connsiteY54" fmla="*/ 26131 h 72739"/>
                    <a:gd name="connsiteX55" fmla="*/ 159455 w 209465"/>
                    <a:gd name="connsiteY55" fmla="*/ 25410 h 72739"/>
                    <a:gd name="connsiteX56" fmla="*/ 156194 w 209465"/>
                    <a:gd name="connsiteY56" fmla="*/ 24141 h 72739"/>
                    <a:gd name="connsiteX57" fmla="*/ 154421 w 209465"/>
                    <a:gd name="connsiteY57" fmla="*/ 23464 h 72739"/>
                    <a:gd name="connsiteX58" fmla="*/ 152807 w 209465"/>
                    <a:gd name="connsiteY58" fmla="*/ 22876 h 72739"/>
                    <a:gd name="connsiteX59" fmla="*/ 151034 w 209465"/>
                    <a:gd name="connsiteY59" fmla="*/ 22243 h 72739"/>
                    <a:gd name="connsiteX60" fmla="*/ 149325 w 209465"/>
                    <a:gd name="connsiteY60" fmla="*/ 21657 h 72739"/>
                    <a:gd name="connsiteX61" fmla="*/ 147552 w 209465"/>
                    <a:gd name="connsiteY61" fmla="*/ 21025 h 72739"/>
                    <a:gd name="connsiteX62" fmla="*/ 145843 w 209465"/>
                    <a:gd name="connsiteY62" fmla="*/ 20436 h 72739"/>
                    <a:gd name="connsiteX63" fmla="*/ 143975 w 209465"/>
                    <a:gd name="connsiteY63" fmla="*/ 19848 h 72739"/>
                    <a:gd name="connsiteX64" fmla="*/ 142139 w 209465"/>
                    <a:gd name="connsiteY64" fmla="*/ 19212 h 72739"/>
                    <a:gd name="connsiteX65" fmla="*/ 140366 w 209465"/>
                    <a:gd name="connsiteY65" fmla="*/ 18623 h 72739"/>
                    <a:gd name="connsiteX66" fmla="*/ 136568 w 209465"/>
                    <a:gd name="connsiteY66" fmla="*/ 17541 h 72739"/>
                    <a:gd name="connsiteX67" fmla="*/ 132769 w 209465"/>
                    <a:gd name="connsiteY67" fmla="*/ 16365 h 72739"/>
                    <a:gd name="connsiteX68" fmla="*/ 128875 w 209465"/>
                    <a:gd name="connsiteY68" fmla="*/ 15283 h 72739"/>
                    <a:gd name="connsiteX69" fmla="*/ 124950 w 209465"/>
                    <a:gd name="connsiteY69" fmla="*/ 14289 h 72739"/>
                    <a:gd name="connsiteX70" fmla="*/ 120866 w 209465"/>
                    <a:gd name="connsiteY70" fmla="*/ 13245 h 72739"/>
                    <a:gd name="connsiteX71" fmla="*/ 116720 w 209465"/>
                    <a:gd name="connsiteY71" fmla="*/ 12252 h 72739"/>
                    <a:gd name="connsiteX72" fmla="*/ 112509 w 209465"/>
                    <a:gd name="connsiteY72" fmla="*/ 11300 h 72739"/>
                    <a:gd name="connsiteX73" fmla="*/ 108204 w 209465"/>
                    <a:gd name="connsiteY73" fmla="*/ 10354 h 72739"/>
                    <a:gd name="connsiteX74" fmla="*/ 103899 w 209465"/>
                    <a:gd name="connsiteY74" fmla="*/ 9496 h 72739"/>
                    <a:gd name="connsiteX75" fmla="*/ 99499 w 209465"/>
                    <a:gd name="connsiteY75" fmla="*/ 8636 h 72739"/>
                    <a:gd name="connsiteX76" fmla="*/ 95004 w 209465"/>
                    <a:gd name="connsiteY76" fmla="*/ 7823 h 72739"/>
                    <a:gd name="connsiteX77" fmla="*/ 90477 w 209465"/>
                    <a:gd name="connsiteY77" fmla="*/ 7098 h 72739"/>
                    <a:gd name="connsiteX78" fmla="*/ 85887 w 209465"/>
                    <a:gd name="connsiteY78" fmla="*/ 6285 h 72739"/>
                    <a:gd name="connsiteX79" fmla="*/ 81297 w 209465"/>
                    <a:gd name="connsiteY79" fmla="*/ 5652 h 72739"/>
                    <a:gd name="connsiteX80" fmla="*/ 76454 w 209465"/>
                    <a:gd name="connsiteY80" fmla="*/ 4975 h 72739"/>
                    <a:gd name="connsiteX81" fmla="*/ 71737 w 209465"/>
                    <a:gd name="connsiteY81" fmla="*/ 4339 h 72739"/>
                    <a:gd name="connsiteX82" fmla="*/ 66862 w 209465"/>
                    <a:gd name="connsiteY82" fmla="*/ 3751 h 72739"/>
                    <a:gd name="connsiteX83" fmla="*/ 62050 w 209465"/>
                    <a:gd name="connsiteY83" fmla="*/ 3210 h 72739"/>
                    <a:gd name="connsiteX84" fmla="*/ 57080 w 209465"/>
                    <a:gd name="connsiteY84" fmla="*/ 2713 h 72739"/>
                    <a:gd name="connsiteX85" fmla="*/ 52142 w 209465"/>
                    <a:gd name="connsiteY85" fmla="*/ 2261 h 72739"/>
                    <a:gd name="connsiteX86" fmla="*/ 47077 w 209465"/>
                    <a:gd name="connsiteY86" fmla="*/ 1809 h 72739"/>
                    <a:gd name="connsiteX87" fmla="*/ 42076 w 209465"/>
                    <a:gd name="connsiteY87" fmla="*/ 1448 h 72739"/>
                    <a:gd name="connsiteX88" fmla="*/ 36916 w 209465"/>
                    <a:gd name="connsiteY88" fmla="*/ 1179 h 72739"/>
                    <a:gd name="connsiteX89" fmla="*/ 31756 w 209465"/>
                    <a:gd name="connsiteY89" fmla="*/ 859 h 72739"/>
                    <a:gd name="connsiteX90" fmla="*/ 26596 w 209465"/>
                    <a:gd name="connsiteY90" fmla="*/ 590 h 72739"/>
                    <a:gd name="connsiteX91" fmla="*/ 21309 w 209465"/>
                    <a:gd name="connsiteY91" fmla="*/ 363 h 72739"/>
                    <a:gd name="connsiteX92" fmla="*/ 16086 w 209465"/>
                    <a:gd name="connsiteY92" fmla="*/ 227 h 72739"/>
                    <a:gd name="connsiteX93" fmla="*/ 10768 w 209465"/>
                    <a:gd name="connsiteY93" fmla="*/ 91 h 72739"/>
                    <a:gd name="connsiteX94" fmla="*/ 5386 w 209465"/>
                    <a:gd name="connsiteY94" fmla="*/ 2 h 72739"/>
                    <a:gd name="connsiteX95" fmla="*/ 5 w 209465"/>
                    <a:gd name="connsiteY95" fmla="*/ 2 h 72739"/>
                    <a:gd name="connsiteX96" fmla="*/ 5 w 209465"/>
                    <a:gd name="connsiteY96" fmla="*/ 2533 h 72739"/>
                    <a:gd name="connsiteX97" fmla="*/ 5323 w 209465"/>
                    <a:gd name="connsiteY97" fmla="*/ 2628 h 72739"/>
                    <a:gd name="connsiteX98" fmla="*/ 10705 w 209465"/>
                    <a:gd name="connsiteY98" fmla="*/ 2672 h 72739"/>
                    <a:gd name="connsiteX99" fmla="*/ 15928 w 209465"/>
                    <a:gd name="connsiteY99" fmla="*/ 2716 h 72739"/>
                    <a:gd name="connsiteX100" fmla="*/ 21214 w 209465"/>
                    <a:gd name="connsiteY100" fmla="*/ 2897 h 72739"/>
                    <a:gd name="connsiteX101" fmla="*/ 26501 w 209465"/>
                    <a:gd name="connsiteY101" fmla="*/ 3121 h 72739"/>
                    <a:gd name="connsiteX102" fmla="*/ 31661 w 209465"/>
                    <a:gd name="connsiteY102" fmla="*/ 3349 h 72739"/>
                    <a:gd name="connsiteX103" fmla="*/ 36758 w 209465"/>
                    <a:gd name="connsiteY103" fmla="*/ 3618 h 72739"/>
                    <a:gd name="connsiteX104" fmla="*/ 41822 w 209465"/>
                    <a:gd name="connsiteY104" fmla="*/ 3979 h 72739"/>
                    <a:gd name="connsiteX105" fmla="*/ 46950 w 209465"/>
                    <a:gd name="connsiteY105" fmla="*/ 4431 h 72739"/>
                    <a:gd name="connsiteX106" fmla="*/ 51920 w 209465"/>
                    <a:gd name="connsiteY106" fmla="*/ 4795 h 72739"/>
                    <a:gd name="connsiteX107" fmla="*/ 56890 w 209465"/>
                    <a:gd name="connsiteY107" fmla="*/ 5289 h 72739"/>
                    <a:gd name="connsiteX108" fmla="*/ 61734 w 209465"/>
                    <a:gd name="connsiteY108" fmla="*/ 5741 h 72739"/>
                    <a:gd name="connsiteX109" fmla="*/ 66640 w 209465"/>
                    <a:gd name="connsiteY109" fmla="*/ 6285 h 72739"/>
                    <a:gd name="connsiteX110" fmla="*/ 71421 w 209465"/>
                    <a:gd name="connsiteY110" fmla="*/ 6870 h 72739"/>
                    <a:gd name="connsiteX111" fmla="*/ 76200 w 209465"/>
                    <a:gd name="connsiteY111" fmla="*/ 7459 h 72739"/>
                    <a:gd name="connsiteX112" fmla="*/ 80885 w 209465"/>
                    <a:gd name="connsiteY112" fmla="*/ 8092 h 72739"/>
                    <a:gd name="connsiteX113" fmla="*/ 85476 w 209465"/>
                    <a:gd name="connsiteY113" fmla="*/ 8816 h 72739"/>
                    <a:gd name="connsiteX114" fmla="*/ 90002 w 209465"/>
                    <a:gd name="connsiteY114" fmla="*/ 9493 h 72739"/>
                    <a:gd name="connsiteX115" fmla="*/ 94592 w 209465"/>
                    <a:gd name="connsiteY115" fmla="*/ 10354 h 72739"/>
                    <a:gd name="connsiteX116" fmla="*/ 98961 w 209465"/>
                    <a:gd name="connsiteY116" fmla="*/ 11122 h 72739"/>
                    <a:gd name="connsiteX117" fmla="*/ 103393 w 209465"/>
                    <a:gd name="connsiteY117" fmla="*/ 12024 h 72739"/>
                    <a:gd name="connsiteX118" fmla="*/ 107698 w 209465"/>
                    <a:gd name="connsiteY118" fmla="*/ 12888 h 72739"/>
                    <a:gd name="connsiteX119" fmla="*/ 111908 w 209465"/>
                    <a:gd name="connsiteY119" fmla="*/ 13745 h 72739"/>
                    <a:gd name="connsiteX120" fmla="*/ 116150 w 209465"/>
                    <a:gd name="connsiteY120" fmla="*/ 14694 h 72739"/>
                    <a:gd name="connsiteX121" fmla="*/ 120265 w 209465"/>
                    <a:gd name="connsiteY121" fmla="*/ 15735 h 72739"/>
                    <a:gd name="connsiteX122" fmla="*/ 124253 w 209465"/>
                    <a:gd name="connsiteY122" fmla="*/ 16728 h 72739"/>
                    <a:gd name="connsiteX123" fmla="*/ 128242 w 209465"/>
                    <a:gd name="connsiteY123" fmla="*/ 17766 h 72739"/>
                    <a:gd name="connsiteX124" fmla="*/ 132136 w 209465"/>
                    <a:gd name="connsiteY124" fmla="*/ 18854 h 72739"/>
                    <a:gd name="connsiteX125" fmla="*/ 135934 w 209465"/>
                    <a:gd name="connsiteY125" fmla="*/ 19936 h 72739"/>
                    <a:gd name="connsiteX126" fmla="*/ 139638 w 209465"/>
                    <a:gd name="connsiteY126" fmla="*/ 21069 h 72739"/>
                    <a:gd name="connsiteX127" fmla="*/ 141411 w 209465"/>
                    <a:gd name="connsiteY127" fmla="*/ 21657 h 72739"/>
                    <a:gd name="connsiteX128" fmla="*/ 143215 w 209465"/>
                    <a:gd name="connsiteY128" fmla="*/ 22243 h 72739"/>
                    <a:gd name="connsiteX129" fmla="*/ 144925 w 209465"/>
                    <a:gd name="connsiteY129" fmla="*/ 22831 h 72739"/>
                    <a:gd name="connsiteX130" fmla="*/ 146729 w 209465"/>
                    <a:gd name="connsiteY130" fmla="*/ 23420 h 72739"/>
                    <a:gd name="connsiteX131" fmla="*/ 148502 w 209465"/>
                    <a:gd name="connsiteY131" fmla="*/ 24052 h 72739"/>
                    <a:gd name="connsiteX132" fmla="*/ 150211 w 209465"/>
                    <a:gd name="connsiteY132" fmla="*/ 24641 h 72739"/>
                    <a:gd name="connsiteX133" fmla="*/ 151984 w 209465"/>
                    <a:gd name="connsiteY133" fmla="*/ 25274 h 72739"/>
                    <a:gd name="connsiteX134" fmla="*/ 153630 w 209465"/>
                    <a:gd name="connsiteY134" fmla="*/ 25815 h 72739"/>
                    <a:gd name="connsiteX135" fmla="*/ 155276 w 209465"/>
                    <a:gd name="connsiteY135" fmla="*/ 26492 h 72739"/>
                    <a:gd name="connsiteX136" fmla="*/ 156922 w 209465"/>
                    <a:gd name="connsiteY136" fmla="*/ 27169 h 72739"/>
                    <a:gd name="connsiteX137" fmla="*/ 158505 w 209465"/>
                    <a:gd name="connsiteY137" fmla="*/ 27805 h 72739"/>
                    <a:gd name="connsiteX138" fmla="*/ 160088 w 209465"/>
                    <a:gd name="connsiteY138" fmla="*/ 28482 h 72739"/>
                    <a:gd name="connsiteX139" fmla="*/ 161702 w 209465"/>
                    <a:gd name="connsiteY139" fmla="*/ 29114 h 72739"/>
                    <a:gd name="connsiteX140" fmla="*/ 163190 w 209465"/>
                    <a:gd name="connsiteY140" fmla="*/ 29794 h 72739"/>
                    <a:gd name="connsiteX141" fmla="*/ 164741 w 209465"/>
                    <a:gd name="connsiteY141" fmla="*/ 30516 h 72739"/>
                    <a:gd name="connsiteX142" fmla="*/ 166229 w 209465"/>
                    <a:gd name="connsiteY142" fmla="*/ 31152 h 72739"/>
                    <a:gd name="connsiteX143" fmla="*/ 167780 w 209465"/>
                    <a:gd name="connsiteY143" fmla="*/ 31781 h 72739"/>
                    <a:gd name="connsiteX144" fmla="*/ 169173 w 209465"/>
                    <a:gd name="connsiteY144" fmla="*/ 32503 h 72739"/>
                    <a:gd name="connsiteX145" fmla="*/ 170661 w 209465"/>
                    <a:gd name="connsiteY145" fmla="*/ 33271 h 72739"/>
                    <a:gd name="connsiteX146" fmla="*/ 171990 w 209465"/>
                    <a:gd name="connsiteY146" fmla="*/ 33904 h 72739"/>
                    <a:gd name="connsiteX147" fmla="*/ 173478 w 209465"/>
                    <a:gd name="connsiteY147" fmla="*/ 34629 h 72739"/>
                    <a:gd name="connsiteX148" fmla="*/ 174744 w 209465"/>
                    <a:gd name="connsiteY148" fmla="*/ 35353 h 72739"/>
                    <a:gd name="connsiteX149" fmla="*/ 177467 w 209465"/>
                    <a:gd name="connsiteY149" fmla="*/ 36799 h 72739"/>
                    <a:gd name="connsiteX150" fmla="*/ 178669 w 209465"/>
                    <a:gd name="connsiteY150" fmla="*/ 37523 h 72739"/>
                    <a:gd name="connsiteX151" fmla="*/ 179904 w 209465"/>
                    <a:gd name="connsiteY151" fmla="*/ 38245 h 72739"/>
                    <a:gd name="connsiteX152" fmla="*/ 181170 w 209465"/>
                    <a:gd name="connsiteY152" fmla="*/ 39058 h 72739"/>
                    <a:gd name="connsiteX153" fmla="*/ 182278 w 209465"/>
                    <a:gd name="connsiteY153" fmla="*/ 39782 h 72739"/>
                    <a:gd name="connsiteX154" fmla="*/ 183544 w 209465"/>
                    <a:gd name="connsiteY154" fmla="*/ 40507 h 72739"/>
                    <a:gd name="connsiteX155" fmla="*/ 184747 w 209465"/>
                    <a:gd name="connsiteY155" fmla="*/ 41276 h 72739"/>
                    <a:gd name="connsiteX156" fmla="*/ 185824 w 209465"/>
                    <a:gd name="connsiteY156" fmla="*/ 42092 h 72739"/>
                    <a:gd name="connsiteX157" fmla="*/ 186805 w 209465"/>
                    <a:gd name="connsiteY157" fmla="*/ 42766 h 72739"/>
                    <a:gd name="connsiteX158" fmla="*/ 187913 w 209465"/>
                    <a:gd name="connsiteY158" fmla="*/ 43629 h 72739"/>
                    <a:gd name="connsiteX159" fmla="*/ 188926 w 209465"/>
                    <a:gd name="connsiteY159" fmla="*/ 44351 h 72739"/>
                    <a:gd name="connsiteX160" fmla="*/ 190034 w 209465"/>
                    <a:gd name="connsiteY160" fmla="*/ 45119 h 72739"/>
                    <a:gd name="connsiteX161" fmla="*/ 190984 w 209465"/>
                    <a:gd name="connsiteY161" fmla="*/ 45932 h 72739"/>
                    <a:gd name="connsiteX162" fmla="*/ 191965 w 209465"/>
                    <a:gd name="connsiteY162" fmla="*/ 46745 h 72739"/>
                    <a:gd name="connsiteX163" fmla="*/ 192883 w 209465"/>
                    <a:gd name="connsiteY163" fmla="*/ 47514 h 72739"/>
                    <a:gd name="connsiteX164" fmla="*/ 193832 w 209465"/>
                    <a:gd name="connsiteY164" fmla="*/ 48327 h 72739"/>
                    <a:gd name="connsiteX165" fmla="*/ 194656 w 209465"/>
                    <a:gd name="connsiteY165" fmla="*/ 49140 h 72739"/>
                    <a:gd name="connsiteX166" fmla="*/ 195542 w 209465"/>
                    <a:gd name="connsiteY166" fmla="*/ 49909 h 72739"/>
                    <a:gd name="connsiteX167" fmla="*/ 196270 w 209465"/>
                    <a:gd name="connsiteY167" fmla="*/ 50725 h 72739"/>
                    <a:gd name="connsiteX168" fmla="*/ 197948 w 209465"/>
                    <a:gd name="connsiteY168" fmla="*/ 52399 h 72739"/>
                    <a:gd name="connsiteX169" fmla="*/ 198581 w 209465"/>
                    <a:gd name="connsiteY169" fmla="*/ 53168 h 72739"/>
                    <a:gd name="connsiteX170" fmla="*/ 199246 w 209465"/>
                    <a:gd name="connsiteY170" fmla="*/ 54025 h 72739"/>
                    <a:gd name="connsiteX171" fmla="*/ 200037 w 209465"/>
                    <a:gd name="connsiteY171" fmla="*/ 54838 h 72739"/>
                    <a:gd name="connsiteX172" fmla="*/ 200607 w 209465"/>
                    <a:gd name="connsiteY172" fmla="*/ 55699 h 72739"/>
                    <a:gd name="connsiteX173" fmla="*/ 201240 w 209465"/>
                    <a:gd name="connsiteY173" fmla="*/ 56512 h 72739"/>
                    <a:gd name="connsiteX174" fmla="*/ 201842 w 209465"/>
                    <a:gd name="connsiteY174" fmla="*/ 57325 h 72739"/>
                    <a:gd name="connsiteX175" fmla="*/ 202380 w 209465"/>
                    <a:gd name="connsiteY175" fmla="*/ 58185 h 72739"/>
                    <a:gd name="connsiteX176" fmla="*/ 202918 w 209465"/>
                    <a:gd name="connsiteY176" fmla="*/ 59046 h 72739"/>
                    <a:gd name="connsiteX177" fmla="*/ 203297 w 209465"/>
                    <a:gd name="connsiteY177" fmla="*/ 59859 h 72739"/>
                    <a:gd name="connsiteX178" fmla="*/ 203773 w 209465"/>
                    <a:gd name="connsiteY178" fmla="*/ 60716 h 72739"/>
                    <a:gd name="connsiteX179" fmla="*/ 204152 w 209465"/>
                    <a:gd name="connsiteY179" fmla="*/ 61529 h 72739"/>
                    <a:gd name="connsiteX180" fmla="*/ 204659 w 209465"/>
                    <a:gd name="connsiteY180" fmla="*/ 62387 h 72739"/>
                    <a:gd name="connsiteX181" fmla="*/ 204975 w 209465"/>
                    <a:gd name="connsiteY181" fmla="*/ 63247 h 72739"/>
                    <a:gd name="connsiteX182" fmla="*/ 205324 w 209465"/>
                    <a:gd name="connsiteY182" fmla="*/ 64108 h 72739"/>
                    <a:gd name="connsiteX183" fmla="*/ 205640 w 209465"/>
                    <a:gd name="connsiteY183" fmla="*/ 64968 h 72739"/>
                    <a:gd name="connsiteX184" fmla="*/ 205925 w 209465"/>
                    <a:gd name="connsiteY184" fmla="*/ 65870 h 72739"/>
                    <a:gd name="connsiteX185" fmla="*/ 206115 w 209465"/>
                    <a:gd name="connsiteY185" fmla="*/ 66639 h 72739"/>
                    <a:gd name="connsiteX186" fmla="*/ 206400 w 209465"/>
                    <a:gd name="connsiteY186" fmla="*/ 67540 h 72739"/>
                    <a:gd name="connsiteX187" fmla="*/ 206495 w 209465"/>
                    <a:gd name="connsiteY187" fmla="*/ 68404 h 72739"/>
                    <a:gd name="connsiteX188" fmla="*/ 206622 w 209465"/>
                    <a:gd name="connsiteY188" fmla="*/ 69261 h 72739"/>
                    <a:gd name="connsiteX189" fmla="*/ 206843 w 209465"/>
                    <a:gd name="connsiteY189" fmla="*/ 70122 h 72739"/>
                    <a:gd name="connsiteX190" fmla="*/ 206875 w 209465"/>
                    <a:gd name="connsiteY190" fmla="*/ 71024 h 72739"/>
                    <a:gd name="connsiteX191" fmla="*/ 206875 w 209465"/>
                    <a:gd name="connsiteY191" fmla="*/ 71881 h 72739"/>
                    <a:gd name="connsiteX192" fmla="*/ 206970 w 209465"/>
                    <a:gd name="connsiteY192" fmla="*/ 72741 h 72739"/>
                    <a:gd name="connsiteX193" fmla="*/ 209470 w 209465"/>
                    <a:gd name="connsiteY193" fmla="*/ 72741 h 7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09465" h="72739">
                      <a:moveTo>
                        <a:pt x="209439" y="72738"/>
                      </a:moveTo>
                      <a:lnTo>
                        <a:pt x="209439" y="71789"/>
                      </a:lnTo>
                      <a:lnTo>
                        <a:pt x="209344" y="70843"/>
                      </a:lnTo>
                      <a:lnTo>
                        <a:pt x="209249" y="69844"/>
                      </a:lnTo>
                      <a:lnTo>
                        <a:pt x="209154" y="68898"/>
                      </a:lnTo>
                      <a:lnTo>
                        <a:pt x="209028" y="67948"/>
                      </a:lnTo>
                      <a:lnTo>
                        <a:pt x="208743" y="66999"/>
                      </a:lnTo>
                      <a:lnTo>
                        <a:pt x="208616" y="66003"/>
                      </a:lnTo>
                      <a:lnTo>
                        <a:pt x="208268" y="65057"/>
                      </a:lnTo>
                      <a:lnTo>
                        <a:pt x="208046" y="64108"/>
                      </a:lnTo>
                      <a:lnTo>
                        <a:pt x="207666" y="63244"/>
                      </a:lnTo>
                      <a:lnTo>
                        <a:pt x="207349" y="62298"/>
                      </a:lnTo>
                      <a:lnTo>
                        <a:pt x="206938" y="61349"/>
                      </a:lnTo>
                      <a:lnTo>
                        <a:pt x="206463" y="60444"/>
                      </a:lnTo>
                      <a:lnTo>
                        <a:pt x="206052" y="59495"/>
                      </a:lnTo>
                      <a:lnTo>
                        <a:pt x="205039" y="57689"/>
                      </a:lnTo>
                      <a:lnTo>
                        <a:pt x="204501" y="56784"/>
                      </a:lnTo>
                      <a:lnTo>
                        <a:pt x="203931" y="55923"/>
                      </a:lnTo>
                      <a:lnTo>
                        <a:pt x="203234" y="54974"/>
                      </a:lnTo>
                      <a:lnTo>
                        <a:pt x="202665" y="54117"/>
                      </a:lnTo>
                      <a:lnTo>
                        <a:pt x="201936" y="53256"/>
                      </a:lnTo>
                      <a:lnTo>
                        <a:pt x="201240" y="52399"/>
                      </a:lnTo>
                      <a:lnTo>
                        <a:pt x="200512" y="51491"/>
                      </a:lnTo>
                      <a:lnTo>
                        <a:pt x="199752" y="50634"/>
                      </a:lnTo>
                      <a:lnTo>
                        <a:pt x="198929" y="49776"/>
                      </a:lnTo>
                      <a:lnTo>
                        <a:pt x="198074" y="48963"/>
                      </a:lnTo>
                      <a:lnTo>
                        <a:pt x="197283" y="48103"/>
                      </a:lnTo>
                      <a:lnTo>
                        <a:pt x="196365" y="47245"/>
                      </a:lnTo>
                      <a:lnTo>
                        <a:pt x="195542" y="46429"/>
                      </a:lnTo>
                      <a:lnTo>
                        <a:pt x="194561" y="45569"/>
                      </a:lnTo>
                      <a:lnTo>
                        <a:pt x="193547" y="44755"/>
                      </a:lnTo>
                      <a:lnTo>
                        <a:pt x="192661" y="43987"/>
                      </a:lnTo>
                      <a:lnTo>
                        <a:pt x="191554" y="43085"/>
                      </a:lnTo>
                      <a:lnTo>
                        <a:pt x="190572" y="42316"/>
                      </a:lnTo>
                      <a:lnTo>
                        <a:pt x="189433" y="41503"/>
                      </a:lnTo>
                      <a:lnTo>
                        <a:pt x="188356" y="40734"/>
                      </a:lnTo>
                      <a:lnTo>
                        <a:pt x="187185" y="40010"/>
                      </a:lnTo>
                      <a:lnTo>
                        <a:pt x="186045" y="39197"/>
                      </a:lnTo>
                      <a:lnTo>
                        <a:pt x="184906" y="38381"/>
                      </a:lnTo>
                      <a:lnTo>
                        <a:pt x="183703" y="37612"/>
                      </a:lnTo>
                      <a:lnTo>
                        <a:pt x="182468" y="36887"/>
                      </a:lnTo>
                      <a:lnTo>
                        <a:pt x="181202" y="36074"/>
                      </a:lnTo>
                      <a:lnTo>
                        <a:pt x="179904" y="35353"/>
                      </a:lnTo>
                      <a:lnTo>
                        <a:pt x="178669" y="34629"/>
                      </a:lnTo>
                      <a:lnTo>
                        <a:pt x="177372" y="33815"/>
                      </a:lnTo>
                      <a:lnTo>
                        <a:pt x="174554" y="32370"/>
                      </a:lnTo>
                      <a:lnTo>
                        <a:pt x="173130" y="31645"/>
                      </a:lnTo>
                      <a:lnTo>
                        <a:pt x="171769" y="30921"/>
                      </a:lnTo>
                      <a:lnTo>
                        <a:pt x="170249" y="30199"/>
                      </a:lnTo>
                      <a:lnTo>
                        <a:pt x="168856" y="29564"/>
                      </a:lnTo>
                      <a:lnTo>
                        <a:pt x="167337" y="28842"/>
                      </a:lnTo>
                      <a:lnTo>
                        <a:pt x="165786" y="28165"/>
                      </a:lnTo>
                      <a:lnTo>
                        <a:pt x="164203" y="27444"/>
                      </a:lnTo>
                      <a:lnTo>
                        <a:pt x="162715" y="26811"/>
                      </a:lnTo>
                      <a:lnTo>
                        <a:pt x="161133" y="26131"/>
                      </a:lnTo>
                      <a:lnTo>
                        <a:pt x="159455" y="25410"/>
                      </a:lnTo>
                      <a:lnTo>
                        <a:pt x="156194" y="24141"/>
                      </a:lnTo>
                      <a:lnTo>
                        <a:pt x="154421" y="23464"/>
                      </a:lnTo>
                      <a:lnTo>
                        <a:pt x="152807" y="22876"/>
                      </a:lnTo>
                      <a:lnTo>
                        <a:pt x="151034" y="22243"/>
                      </a:lnTo>
                      <a:lnTo>
                        <a:pt x="149325" y="21657"/>
                      </a:lnTo>
                      <a:lnTo>
                        <a:pt x="147552" y="21025"/>
                      </a:lnTo>
                      <a:lnTo>
                        <a:pt x="145843" y="20436"/>
                      </a:lnTo>
                      <a:lnTo>
                        <a:pt x="143975" y="19848"/>
                      </a:lnTo>
                      <a:lnTo>
                        <a:pt x="142139" y="19212"/>
                      </a:lnTo>
                      <a:lnTo>
                        <a:pt x="140366" y="18623"/>
                      </a:lnTo>
                      <a:lnTo>
                        <a:pt x="136568" y="17541"/>
                      </a:lnTo>
                      <a:lnTo>
                        <a:pt x="132769" y="16365"/>
                      </a:lnTo>
                      <a:lnTo>
                        <a:pt x="128875" y="15283"/>
                      </a:lnTo>
                      <a:lnTo>
                        <a:pt x="124950" y="14289"/>
                      </a:lnTo>
                      <a:lnTo>
                        <a:pt x="120866" y="13245"/>
                      </a:lnTo>
                      <a:lnTo>
                        <a:pt x="116720" y="12252"/>
                      </a:lnTo>
                      <a:lnTo>
                        <a:pt x="112509" y="11300"/>
                      </a:lnTo>
                      <a:lnTo>
                        <a:pt x="108204" y="10354"/>
                      </a:lnTo>
                      <a:lnTo>
                        <a:pt x="103899" y="9496"/>
                      </a:lnTo>
                      <a:lnTo>
                        <a:pt x="99499" y="8636"/>
                      </a:lnTo>
                      <a:lnTo>
                        <a:pt x="95004" y="7823"/>
                      </a:lnTo>
                      <a:lnTo>
                        <a:pt x="90477" y="7098"/>
                      </a:lnTo>
                      <a:lnTo>
                        <a:pt x="85887" y="6285"/>
                      </a:lnTo>
                      <a:lnTo>
                        <a:pt x="81297" y="5652"/>
                      </a:lnTo>
                      <a:lnTo>
                        <a:pt x="76454" y="4975"/>
                      </a:lnTo>
                      <a:lnTo>
                        <a:pt x="71737" y="4339"/>
                      </a:lnTo>
                      <a:lnTo>
                        <a:pt x="66862" y="3751"/>
                      </a:lnTo>
                      <a:lnTo>
                        <a:pt x="62050" y="3210"/>
                      </a:lnTo>
                      <a:lnTo>
                        <a:pt x="57080" y="2713"/>
                      </a:lnTo>
                      <a:lnTo>
                        <a:pt x="52142" y="2261"/>
                      </a:lnTo>
                      <a:lnTo>
                        <a:pt x="47077" y="1809"/>
                      </a:lnTo>
                      <a:lnTo>
                        <a:pt x="42076" y="1448"/>
                      </a:lnTo>
                      <a:lnTo>
                        <a:pt x="36916" y="1179"/>
                      </a:lnTo>
                      <a:lnTo>
                        <a:pt x="31756" y="859"/>
                      </a:lnTo>
                      <a:lnTo>
                        <a:pt x="26596" y="590"/>
                      </a:lnTo>
                      <a:lnTo>
                        <a:pt x="21309" y="363"/>
                      </a:lnTo>
                      <a:lnTo>
                        <a:pt x="16086" y="227"/>
                      </a:lnTo>
                      <a:lnTo>
                        <a:pt x="10768" y="91"/>
                      </a:lnTo>
                      <a:lnTo>
                        <a:pt x="5386" y="2"/>
                      </a:lnTo>
                      <a:lnTo>
                        <a:pt x="5" y="2"/>
                      </a:lnTo>
                      <a:lnTo>
                        <a:pt x="5" y="2533"/>
                      </a:lnTo>
                      <a:lnTo>
                        <a:pt x="5323" y="2628"/>
                      </a:lnTo>
                      <a:lnTo>
                        <a:pt x="10705" y="2672"/>
                      </a:lnTo>
                      <a:lnTo>
                        <a:pt x="15928" y="2716"/>
                      </a:lnTo>
                      <a:lnTo>
                        <a:pt x="21214" y="2897"/>
                      </a:lnTo>
                      <a:lnTo>
                        <a:pt x="26501" y="3121"/>
                      </a:lnTo>
                      <a:lnTo>
                        <a:pt x="31661" y="3349"/>
                      </a:lnTo>
                      <a:lnTo>
                        <a:pt x="36758" y="3618"/>
                      </a:lnTo>
                      <a:lnTo>
                        <a:pt x="41822" y="3979"/>
                      </a:lnTo>
                      <a:lnTo>
                        <a:pt x="46950" y="4431"/>
                      </a:lnTo>
                      <a:lnTo>
                        <a:pt x="51920" y="4795"/>
                      </a:lnTo>
                      <a:lnTo>
                        <a:pt x="56890" y="5289"/>
                      </a:lnTo>
                      <a:lnTo>
                        <a:pt x="61734" y="5741"/>
                      </a:lnTo>
                      <a:lnTo>
                        <a:pt x="66640" y="6285"/>
                      </a:lnTo>
                      <a:lnTo>
                        <a:pt x="71421" y="6870"/>
                      </a:lnTo>
                      <a:lnTo>
                        <a:pt x="76200" y="7459"/>
                      </a:lnTo>
                      <a:lnTo>
                        <a:pt x="80885" y="8092"/>
                      </a:lnTo>
                      <a:lnTo>
                        <a:pt x="85476" y="8816"/>
                      </a:lnTo>
                      <a:lnTo>
                        <a:pt x="90002" y="9493"/>
                      </a:lnTo>
                      <a:lnTo>
                        <a:pt x="94592" y="10354"/>
                      </a:lnTo>
                      <a:lnTo>
                        <a:pt x="98961" y="11122"/>
                      </a:lnTo>
                      <a:lnTo>
                        <a:pt x="103393" y="12024"/>
                      </a:lnTo>
                      <a:lnTo>
                        <a:pt x="107698" y="12888"/>
                      </a:lnTo>
                      <a:lnTo>
                        <a:pt x="111908" y="13745"/>
                      </a:lnTo>
                      <a:lnTo>
                        <a:pt x="116150" y="14694"/>
                      </a:lnTo>
                      <a:lnTo>
                        <a:pt x="120265" y="15735"/>
                      </a:lnTo>
                      <a:lnTo>
                        <a:pt x="124253" y="16728"/>
                      </a:lnTo>
                      <a:lnTo>
                        <a:pt x="128242" y="17766"/>
                      </a:lnTo>
                      <a:lnTo>
                        <a:pt x="132136" y="18854"/>
                      </a:lnTo>
                      <a:lnTo>
                        <a:pt x="135934" y="19936"/>
                      </a:lnTo>
                      <a:lnTo>
                        <a:pt x="139638" y="21069"/>
                      </a:lnTo>
                      <a:lnTo>
                        <a:pt x="141411" y="21657"/>
                      </a:lnTo>
                      <a:lnTo>
                        <a:pt x="143215" y="22243"/>
                      </a:lnTo>
                      <a:lnTo>
                        <a:pt x="144925" y="22831"/>
                      </a:lnTo>
                      <a:lnTo>
                        <a:pt x="146729" y="23420"/>
                      </a:lnTo>
                      <a:lnTo>
                        <a:pt x="148502" y="24052"/>
                      </a:lnTo>
                      <a:lnTo>
                        <a:pt x="150211" y="24641"/>
                      </a:lnTo>
                      <a:lnTo>
                        <a:pt x="151984" y="25274"/>
                      </a:lnTo>
                      <a:lnTo>
                        <a:pt x="153630" y="25815"/>
                      </a:lnTo>
                      <a:lnTo>
                        <a:pt x="155276" y="26492"/>
                      </a:lnTo>
                      <a:lnTo>
                        <a:pt x="156922" y="27169"/>
                      </a:lnTo>
                      <a:lnTo>
                        <a:pt x="158505" y="27805"/>
                      </a:lnTo>
                      <a:lnTo>
                        <a:pt x="160088" y="28482"/>
                      </a:lnTo>
                      <a:lnTo>
                        <a:pt x="161702" y="29114"/>
                      </a:lnTo>
                      <a:lnTo>
                        <a:pt x="163190" y="29794"/>
                      </a:lnTo>
                      <a:lnTo>
                        <a:pt x="164741" y="30516"/>
                      </a:lnTo>
                      <a:lnTo>
                        <a:pt x="166229" y="31152"/>
                      </a:lnTo>
                      <a:lnTo>
                        <a:pt x="167780" y="31781"/>
                      </a:lnTo>
                      <a:lnTo>
                        <a:pt x="169173" y="32503"/>
                      </a:lnTo>
                      <a:lnTo>
                        <a:pt x="170661" y="33271"/>
                      </a:lnTo>
                      <a:lnTo>
                        <a:pt x="171990" y="33904"/>
                      </a:lnTo>
                      <a:lnTo>
                        <a:pt x="173478" y="34629"/>
                      </a:lnTo>
                      <a:lnTo>
                        <a:pt x="174744" y="35353"/>
                      </a:lnTo>
                      <a:lnTo>
                        <a:pt x="177467" y="36799"/>
                      </a:lnTo>
                      <a:lnTo>
                        <a:pt x="178669" y="37523"/>
                      </a:lnTo>
                      <a:lnTo>
                        <a:pt x="179904" y="38245"/>
                      </a:lnTo>
                      <a:lnTo>
                        <a:pt x="181170" y="39058"/>
                      </a:lnTo>
                      <a:lnTo>
                        <a:pt x="182278" y="39782"/>
                      </a:lnTo>
                      <a:lnTo>
                        <a:pt x="183544" y="40507"/>
                      </a:lnTo>
                      <a:lnTo>
                        <a:pt x="184747" y="41276"/>
                      </a:lnTo>
                      <a:lnTo>
                        <a:pt x="185824" y="42092"/>
                      </a:lnTo>
                      <a:lnTo>
                        <a:pt x="186805" y="42766"/>
                      </a:lnTo>
                      <a:lnTo>
                        <a:pt x="187913" y="43629"/>
                      </a:lnTo>
                      <a:lnTo>
                        <a:pt x="188926" y="44351"/>
                      </a:lnTo>
                      <a:lnTo>
                        <a:pt x="190034" y="45119"/>
                      </a:lnTo>
                      <a:lnTo>
                        <a:pt x="190984" y="45932"/>
                      </a:lnTo>
                      <a:lnTo>
                        <a:pt x="191965" y="46745"/>
                      </a:lnTo>
                      <a:lnTo>
                        <a:pt x="192883" y="47514"/>
                      </a:lnTo>
                      <a:lnTo>
                        <a:pt x="193832" y="48327"/>
                      </a:lnTo>
                      <a:lnTo>
                        <a:pt x="194656" y="49140"/>
                      </a:lnTo>
                      <a:lnTo>
                        <a:pt x="195542" y="49909"/>
                      </a:lnTo>
                      <a:lnTo>
                        <a:pt x="196270" y="50725"/>
                      </a:lnTo>
                      <a:lnTo>
                        <a:pt x="197948" y="52399"/>
                      </a:lnTo>
                      <a:lnTo>
                        <a:pt x="198581" y="53168"/>
                      </a:lnTo>
                      <a:lnTo>
                        <a:pt x="199246" y="54025"/>
                      </a:lnTo>
                      <a:lnTo>
                        <a:pt x="200037" y="54838"/>
                      </a:lnTo>
                      <a:lnTo>
                        <a:pt x="200607" y="55699"/>
                      </a:lnTo>
                      <a:lnTo>
                        <a:pt x="201240" y="56512"/>
                      </a:lnTo>
                      <a:lnTo>
                        <a:pt x="201842" y="57325"/>
                      </a:lnTo>
                      <a:lnTo>
                        <a:pt x="202380" y="58185"/>
                      </a:lnTo>
                      <a:lnTo>
                        <a:pt x="202918" y="59046"/>
                      </a:lnTo>
                      <a:lnTo>
                        <a:pt x="203297" y="59859"/>
                      </a:lnTo>
                      <a:lnTo>
                        <a:pt x="203773" y="60716"/>
                      </a:lnTo>
                      <a:lnTo>
                        <a:pt x="204152" y="61529"/>
                      </a:lnTo>
                      <a:lnTo>
                        <a:pt x="204659" y="62387"/>
                      </a:lnTo>
                      <a:lnTo>
                        <a:pt x="204975" y="63247"/>
                      </a:lnTo>
                      <a:lnTo>
                        <a:pt x="205324" y="64108"/>
                      </a:lnTo>
                      <a:lnTo>
                        <a:pt x="205640" y="64968"/>
                      </a:lnTo>
                      <a:lnTo>
                        <a:pt x="205925" y="65870"/>
                      </a:lnTo>
                      <a:lnTo>
                        <a:pt x="206115" y="66639"/>
                      </a:lnTo>
                      <a:lnTo>
                        <a:pt x="206400" y="67540"/>
                      </a:lnTo>
                      <a:lnTo>
                        <a:pt x="206495" y="68404"/>
                      </a:lnTo>
                      <a:lnTo>
                        <a:pt x="206622" y="69261"/>
                      </a:lnTo>
                      <a:lnTo>
                        <a:pt x="206843" y="70122"/>
                      </a:lnTo>
                      <a:lnTo>
                        <a:pt x="206875" y="71024"/>
                      </a:lnTo>
                      <a:lnTo>
                        <a:pt x="206875" y="71881"/>
                      </a:lnTo>
                      <a:lnTo>
                        <a:pt x="206970" y="72741"/>
                      </a:lnTo>
                      <a:lnTo>
                        <a:pt x="209470" y="72741"/>
                      </a:lnTo>
                    </a:path>
                  </a:pathLst>
                </a:custGeom>
                <a:solidFill>
                  <a:srgbClr val="ADD6E7"/>
                </a:solidFill>
                <a:ln w="959" cap="flat">
                  <a:noFill/>
                  <a:prstDash val="solid"/>
                  <a:miter/>
                </a:ln>
              </p:spPr>
              <p:txBody>
                <a:bodyPr rtlCol="0" anchor="ctr"/>
                <a:lstStyle/>
                <a:p>
                  <a:endParaRPr lang="zh-CN" altLang="en-US"/>
                </a:p>
              </p:txBody>
            </p:sp>
            <p:sp>
              <p:nvSpPr>
                <p:cNvPr id="151" name="任意形状 118">
                  <a:extLst>
                    <a:ext uri="{FF2B5EF4-FFF2-40B4-BE49-F238E27FC236}">
                      <a16:creationId xmlns:a16="http://schemas.microsoft.com/office/drawing/2014/main" id="{335AB961-D685-0FB0-E979-2A28CA54D211}"/>
                    </a:ext>
                  </a:extLst>
                </p:cNvPr>
                <p:cNvSpPr/>
                <p:nvPr/>
              </p:nvSpPr>
              <p:spPr>
                <a:xfrm>
                  <a:off x="7834482" y="668273"/>
                  <a:ext cx="137005" cy="46474"/>
                </a:xfrm>
                <a:custGeom>
                  <a:avLst/>
                  <a:gdLst>
                    <a:gd name="connsiteX0" fmla="*/ 5 w 137005"/>
                    <a:gd name="connsiteY0" fmla="*/ 36261 h 46474"/>
                    <a:gd name="connsiteX1" fmla="*/ 30711 w 137005"/>
                    <a:gd name="connsiteY1" fmla="*/ 46476 h 46474"/>
                    <a:gd name="connsiteX2" fmla="*/ 103234 w 137005"/>
                    <a:gd name="connsiteY2" fmla="*/ 17453 h 46474"/>
                    <a:gd name="connsiteX3" fmla="*/ 137011 w 137005"/>
                    <a:gd name="connsiteY3" fmla="*/ 25818 h 46474"/>
                    <a:gd name="connsiteX4" fmla="*/ 119188 w 137005"/>
                    <a:gd name="connsiteY4" fmla="*/ 2 h 46474"/>
                    <a:gd name="connsiteX5" fmla="*/ 31946 w 137005"/>
                    <a:gd name="connsiteY5" fmla="*/ 2 h 46474"/>
                    <a:gd name="connsiteX6" fmla="*/ 68381 w 137005"/>
                    <a:gd name="connsiteY6" fmla="*/ 8999 h 46474"/>
                    <a:gd name="connsiteX7" fmla="*/ 5 w 137005"/>
                    <a:gd name="connsiteY7" fmla="*/ 36261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474">
                      <a:moveTo>
                        <a:pt x="5" y="36261"/>
                      </a:moveTo>
                      <a:lnTo>
                        <a:pt x="30711" y="46476"/>
                      </a:lnTo>
                      <a:lnTo>
                        <a:pt x="103234" y="17453"/>
                      </a:lnTo>
                      <a:lnTo>
                        <a:pt x="137011" y="25818"/>
                      </a:lnTo>
                      <a:lnTo>
                        <a:pt x="119188" y="2"/>
                      </a:lnTo>
                      <a:lnTo>
                        <a:pt x="31946" y="2"/>
                      </a:lnTo>
                      <a:lnTo>
                        <a:pt x="68381" y="8999"/>
                      </a:lnTo>
                      <a:lnTo>
                        <a:pt x="5" y="36261"/>
                      </a:lnTo>
                    </a:path>
                  </a:pathLst>
                </a:custGeom>
                <a:solidFill>
                  <a:srgbClr val="131516"/>
                </a:solidFill>
                <a:ln w="959" cap="flat">
                  <a:noFill/>
                  <a:prstDash val="solid"/>
                  <a:miter/>
                </a:ln>
              </p:spPr>
              <p:txBody>
                <a:bodyPr rtlCol="0" anchor="ctr"/>
                <a:lstStyle/>
                <a:p>
                  <a:endParaRPr lang="zh-CN" altLang="en-US"/>
                </a:p>
              </p:txBody>
            </p:sp>
            <p:sp>
              <p:nvSpPr>
                <p:cNvPr id="152" name="任意形状 119">
                  <a:extLst>
                    <a:ext uri="{FF2B5EF4-FFF2-40B4-BE49-F238E27FC236}">
                      <a16:creationId xmlns:a16="http://schemas.microsoft.com/office/drawing/2014/main" id="{44BFBBEE-0179-AF47-78BF-26C4DCE45EC1}"/>
                    </a:ext>
                  </a:extLst>
                </p:cNvPr>
                <p:cNvSpPr/>
                <p:nvPr/>
              </p:nvSpPr>
              <p:spPr>
                <a:xfrm>
                  <a:off x="7684783" y="723833"/>
                  <a:ext cx="137068" cy="46385"/>
                </a:xfrm>
                <a:custGeom>
                  <a:avLst/>
                  <a:gdLst>
                    <a:gd name="connsiteX0" fmla="*/ 137073 w 137068"/>
                    <a:gd name="connsiteY0" fmla="*/ 10174 h 46385"/>
                    <a:gd name="connsiteX1" fmla="*/ 106367 w 137068"/>
                    <a:gd name="connsiteY1" fmla="*/ 2 h 46385"/>
                    <a:gd name="connsiteX2" fmla="*/ 33844 w 137068"/>
                    <a:gd name="connsiteY2" fmla="*/ 28937 h 46385"/>
                    <a:gd name="connsiteX3" fmla="*/ 4 w 137068"/>
                    <a:gd name="connsiteY3" fmla="*/ 20661 h 46385"/>
                    <a:gd name="connsiteX4" fmla="*/ 17826 w 137068"/>
                    <a:gd name="connsiteY4" fmla="*/ 46388 h 46385"/>
                    <a:gd name="connsiteX5" fmla="*/ 105228 w 137068"/>
                    <a:gd name="connsiteY5" fmla="*/ 46388 h 46385"/>
                    <a:gd name="connsiteX6" fmla="*/ 68665 w 137068"/>
                    <a:gd name="connsiteY6" fmla="*/ 37479 h 46385"/>
                    <a:gd name="connsiteX7" fmla="*/ 137073 w 137068"/>
                    <a:gd name="connsiteY7" fmla="*/ 1017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137073" y="10174"/>
                      </a:moveTo>
                      <a:lnTo>
                        <a:pt x="106367" y="2"/>
                      </a:lnTo>
                      <a:lnTo>
                        <a:pt x="33844" y="28937"/>
                      </a:lnTo>
                      <a:lnTo>
                        <a:pt x="4" y="20661"/>
                      </a:lnTo>
                      <a:lnTo>
                        <a:pt x="17826" y="46388"/>
                      </a:lnTo>
                      <a:lnTo>
                        <a:pt x="105228" y="46388"/>
                      </a:lnTo>
                      <a:lnTo>
                        <a:pt x="68665" y="37479"/>
                      </a:lnTo>
                      <a:lnTo>
                        <a:pt x="137073" y="10174"/>
                      </a:lnTo>
                    </a:path>
                  </a:pathLst>
                </a:custGeom>
                <a:solidFill>
                  <a:srgbClr val="131516"/>
                </a:solidFill>
                <a:ln w="959" cap="flat">
                  <a:noFill/>
                  <a:prstDash val="solid"/>
                  <a:miter/>
                </a:ln>
              </p:spPr>
              <p:txBody>
                <a:bodyPr rtlCol="0" anchor="ctr"/>
                <a:lstStyle/>
                <a:p>
                  <a:endParaRPr lang="zh-CN" altLang="en-US"/>
                </a:p>
              </p:txBody>
            </p:sp>
            <p:sp>
              <p:nvSpPr>
                <p:cNvPr id="153" name="任意形状 120">
                  <a:extLst>
                    <a:ext uri="{FF2B5EF4-FFF2-40B4-BE49-F238E27FC236}">
                      <a16:creationId xmlns:a16="http://schemas.microsoft.com/office/drawing/2014/main" id="{7CA80C8A-02EA-70CC-D13E-69675318141E}"/>
                    </a:ext>
                  </a:extLst>
                </p:cNvPr>
                <p:cNvSpPr/>
                <p:nvPr/>
              </p:nvSpPr>
              <p:spPr>
                <a:xfrm>
                  <a:off x="7692254" y="667055"/>
                  <a:ext cx="137005" cy="46379"/>
                </a:xfrm>
                <a:custGeom>
                  <a:avLst/>
                  <a:gdLst>
                    <a:gd name="connsiteX0" fmla="*/ 4 w 137005"/>
                    <a:gd name="connsiteY0" fmla="*/ 10126 h 46379"/>
                    <a:gd name="connsiteX1" fmla="*/ 30678 w 137005"/>
                    <a:gd name="connsiteY1" fmla="*/ 2 h 46379"/>
                    <a:gd name="connsiteX2" fmla="*/ 103169 w 137005"/>
                    <a:gd name="connsiteY2" fmla="*/ 28886 h 46379"/>
                    <a:gd name="connsiteX3" fmla="*/ 137009 w 137005"/>
                    <a:gd name="connsiteY3" fmla="*/ 20661 h 46379"/>
                    <a:gd name="connsiteX4" fmla="*/ 119188 w 137005"/>
                    <a:gd name="connsiteY4" fmla="*/ 46382 h 46379"/>
                    <a:gd name="connsiteX5" fmla="*/ 31850 w 137005"/>
                    <a:gd name="connsiteY5" fmla="*/ 46382 h 46379"/>
                    <a:gd name="connsiteX6" fmla="*/ 68412 w 137005"/>
                    <a:gd name="connsiteY6" fmla="*/ 37479 h 46379"/>
                    <a:gd name="connsiteX7" fmla="*/ 4 w 137005"/>
                    <a:gd name="connsiteY7" fmla="*/ 10126 h 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79">
                      <a:moveTo>
                        <a:pt x="4" y="10126"/>
                      </a:moveTo>
                      <a:lnTo>
                        <a:pt x="30678" y="2"/>
                      </a:lnTo>
                      <a:lnTo>
                        <a:pt x="103169" y="28886"/>
                      </a:lnTo>
                      <a:lnTo>
                        <a:pt x="137009" y="20661"/>
                      </a:lnTo>
                      <a:lnTo>
                        <a:pt x="119188" y="46382"/>
                      </a:lnTo>
                      <a:lnTo>
                        <a:pt x="31850" y="46382"/>
                      </a:lnTo>
                      <a:lnTo>
                        <a:pt x="68412" y="37479"/>
                      </a:lnTo>
                      <a:lnTo>
                        <a:pt x="4" y="10126"/>
                      </a:lnTo>
                    </a:path>
                  </a:pathLst>
                </a:custGeom>
                <a:solidFill>
                  <a:srgbClr val="131516"/>
                </a:solidFill>
                <a:ln w="959" cap="flat">
                  <a:noFill/>
                  <a:prstDash val="solid"/>
                  <a:miter/>
                </a:ln>
              </p:spPr>
              <p:txBody>
                <a:bodyPr rtlCol="0" anchor="ctr"/>
                <a:lstStyle/>
                <a:p>
                  <a:endParaRPr lang="zh-CN" altLang="en-US"/>
                </a:p>
              </p:txBody>
            </p:sp>
            <p:sp>
              <p:nvSpPr>
                <p:cNvPr id="154" name="任意形状 121">
                  <a:extLst>
                    <a:ext uri="{FF2B5EF4-FFF2-40B4-BE49-F238E27FC236}">
                      <a16:creationId xmlns:a16="http://schemas.microsoft.com/office/drawing/2014/main" id="{D62F23F5-F818-B75F-5B4F-12E99063DB53}"/>
                    </a:ext>
                  </a:extLst>
                </p:cNvPr>
                <p:cNvSpPr/>
                <p:nvPr/>
              </p:nvSpPr>
              <p:spPr>
                <a:xfrm>
                  <a:off x="7829987" y="727044"/>
                  <a:ext cx="137100" cy="46382"/>
                </a:xfrm>
                <a:custGeom>
                  <a:avLst/>
                  <a:gdLst>
                    <a:gd name="connsiteX0" fmla="*/ 137105 w 137100"/>
                    <a:gd name="connsiteY0" fmla="*/ 36214 h 46382"/>
                    <a:gd name="connsiteX1" fmla="*/ 106462 w 137100"/>
                    <a:gd name="connsiteY1" fmla="*/ 46385 h 46382"/>
                    <a:gd name="connsiteX2" fmla="*/ 33939 w 137100"/>
                    <a:gd name="connsiteY2" fmla="*/ 17450 h 46382"/>
                    <a:gd name="connsiteX3" fmla="*/ 5 w 137100"/>
                    <a:gd name="connsiteY3" fmla="*/ 25726 h 46382"/>
                    <a:gd name="connsiteX4" fmla="*/ 17922 w 137100"/>
                    <a:gd name="connsiteY4" fmla="*/ 2 h 46382"/>
                    <a:gd name="connsiteX5" fmla="*/ 105323 w 137100"/>
                    <a:gd name="connsiteY5" fmla="*/ 2 h 46382"/>
                    <a:gd name="connsiteX6" fmla="*/ 68729 w 137100"/>
                    <a:gd name="connsiteY6" fmla="*/ 8908 h 46382"/>
                    <a:gd name="connsiteX7" fmla="*/ 137105 w 137100"/>
                    <a:gd name="connsiteY7" fmla="*/ 36214 h 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0" h="46382">
                      <a:moveTo>
                        <a:pt x="137105" y="36214"/>
                      </a:moveTo>
                      <a:lnTo>
                        <a:pt x="106462" y="46385"/>
                      </a:lnTo>
                      <a:lnTo>
                        <a:pt x="33939" y="17450"/>
                      </a:lnTo>
                      <a:lnTo>
                        <a:pt x="5" y="25726"/>
                      </a:lnTo>
                      <a:lnTo>
                        <a:pt x="17922" y="2"/>
                      </a:lnTo>
                      <a:lnTo>
                        <a:pt x="105323" y="2"/>
                      </a:lnTo>
                      <a:lnTo>
                        <a:pt x="68729" y="8908"/>
                      </a:lnTo>
                      <a:lnTo>
                        <a:pt x="137105" y="36214"/>
                      </a:lnTo>
                    </a:path>
                  </a:pathLst>
                </a:custGeom>
                <a:solidFill>
                  <a:srgbClr val="131516"/>
                </a:solidFill>
                <a:ln w="959" cap="flat">
                  <a:noFill/>
                  <a:prstDash val="solid"/>
                  <a:miter/>
                </a:ln>
              </p:spPr>
              <p:txBody>
                <a:bodyPr rtlCol="0" anchor="ctr"/>
                <a:lstStyle/>
                <a:p>
                  <a:endParaRPr lang="zh-CN" altLang="en-US"/>
                </a:p>
              </p:txBody>
            </p:sp>
            <p:sp>
              <p:nvSpPr>
                <p:cNvPr id="155" name="任意形状 122">
                  <a:extLst>
                    <a:ext uri="{FF2B5EF4-FFF2-40B4-BE49-F238E27FC236}">
                      <a16:creationId xmlns:a16="http://schemas.microsoft.com/office/drawing/2014/main" id="{8E53B064-B76F-0DA3-5829-79F8D77A5751}"/>
                    </a:ext>
                  </a:extLst>
                </p:cNvPr>
                <p:cNvSpPr/>
                <p:nvPr/>
              </p:nvSpPr>
              <p:spPr>
                <a:xfrm>
                  <a:off x="7837046" y="670804"/>
                  <a:ext cx="136942" cy="46474"/>
                </a:xfrm>
                <a:custGeom>
                  <a:avLst/>
                  <a:gdLst>
                    <a:gd name="connsiteX0" fmla="*/ 5 w 136942"/>
                    <a:gd name="connsiteY0" fmla="*/ 36258 h 46474"/>
                    <a:gd name="connsiteX1" fmla="*/ 30680 w 136942"/>
                    <a:gd name="connsiteY1" fmla="*/ 46477 h 46474"/>
                    <a:gd name="connsiteX2" fmla="*/ 103203 w 136942"/>
                    <a:gd name="connsiteY2" fmla="*/ 17500 h 46474"/>
                    <a:gd name="connsiteX3" fmla="*/ 136947 w 136942"/>
                    <a:gd name="connsiteY3" fmla="*/ 25818 h 46474"/>
                    <a:gd name="connsiteX4" fmla="*/ 119252 w 136942"/>
                    <a:gd name="connsiteY4" fmla="*/ 2 h 46474"/>
                    <a:gd name="connsiteX5" fmla="*/ 31851 w 136942"/>
                    <a:gd name="connsiteY5" fmla="*/ 2 h 46474"/>
                    <a:gd name="connsiteX6" fmla="*/ 68413 w 136942"/>
                    <a:gd name="connsiteY6" fmla="*/ 9000 h 46474"/>
                    <a:gd name="connsiteX7" fmla="*/ 5 w 136942"/>
                    <a:gd name="connsiteY7" fmla="*/ 36258 h 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42" h="46474">
                      <a:moveTo>
                        <a:pt x="5" y="36258"/>
                      </a:moveTo>
                      <a:lnTo>
                        <a:pt x="30680" y="46477"/>
                      </a:lnTo>
                      <a:lnTo>
                        <a:pt x="103203" y="17500"/>
                      </a:lnTo>
                      <a:lnTo>
                        <a:pt x="136947" y="25818"/>
                      </a:lnTo>
                      <a:lnTo>
                        <a:pt x="119252" y="2"/>
                      </a:lnTo>
                      <a:lnTo>
                        <a:pt x="31851" y="2"/>
                      </a:lnTo>
                      <a:lnTo>
                        <a:pt x="68413" y="9000"/>
                      </a:lnTo>
                      <a:lnTo>
                        <a:pt x="5" y="36258"/>
                      </a:lnTo>
                    </a:path>
                  </a:pathLst>
                </a:custGeom>
                <a:solidFill>
                  <a:srgbClr val="FFFFFF"/>
                </a:solidFill>
                <a:ln w="959" cap="flat">
                  <a:noFill/>
                  <a:prstDash val="solid"/>
                  <a:miter/>
                </a:ln>
              </p:spPr>
              <p:txBody>
                <a:bodyPr rtlCol="0" anchor="ctr"/>
                <a:lstStyle/>
                <a:p>
                  <a:endParaRPr lang="zh-CN" altLang="en-US"/>
                </a:p>
              </p:txBody>
            </p:sp>
            <p:sp>
              <p:nvSpPr>
                <p:cNvPr id="156" name="任意形状 123">
                  <a:extLst>
                    <a:ext uri="{FF2B5EF4-FFF2-40B4-BE49-F238E27FC236}">
                      <a16:creationId xmlns:a16="http://schemas.microsoft.com/office/drawing/2014/main" id="{5B7BCDDA-761D-BDF1-7AAB-47931C196108}"/>
                    </a:ext>
                  </a:extLst>
                </p:cNvPr>
                <p:cNvSpPr/>
                <p:nvPr/>
              </p:nvSpPr>
              <p:spPr>
                <a:xfrm>
                  <a:off x="7687284" y="726412"/>
                  <a:ext cx="137132" cy="46426"/>
                </a:xfrm>
                <a:custGeom>
                  <a:avLst/>
                  <a:gdLst>
                    <a:gd name="connsiteX0" fmla="*/ 137136 w 137132"/>
                    <a:gd name="connsiteY0" fmla="*/ 10218 h 46426"/>
                    <a:gd name="connsiteX1" fmla="*/ 106336 w 137132"/>
                    <a:gd name="connsiteY1" fmla="*/ 2 h 46426"/>
                    <a:gd name="connsiteX2" fmla="*/ 33876 w 137132"/>
                    <a:gd name="connsiteY2" fmla="*/ 28978 h 46426"/>
                    <a:gd name="connsiteX3" fmla="*/ 4 w 137132"/>
                    <a:gd name="connsiteY3" fmla="*/ 20617 h 46426"/>
                    <a:gd name="connsiteX4" fmla="*/ 17953 w 137132"/>
                    <a:gd name="connsiteY4" fmla="*/ 46429 h 46426"/>
                    <a:gd name="connsiteX5" fmla="*/ 105259 w 137132"/>
                    <a:gd name="connsiteY5" fmla="*/ 46429 h 46426"/>
                    <a:gd name="connsiteX6" fmla="*/ 68761 w 137132"/>
                    <a:gd name="connsiteY6" fmla="*/ 37435 h 46426"/>
                    <a:gd name="connsiteX7" fmla="*/ 137136 w 137132"/>
                    <a:gd name="connsiteY7" fmla="*/ 10218 h 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2" h="46426">
                      <a:moveTo>
                        <a:pt x="137136" y="10218"/>
                      </a:moveTo>
                      <a:lnTo>
                        <a:pt x="106336" y="2"/>
                      </a:lnTo>
                      <a:lnTo>
                        <a:pt x="33876" y="28978"/>
                      </a:lnTo>
                      <a:lnTo>
                        <a:pt x="4" y="20617"/>
                      </a:lnTo>
                      <a:lnTo>
                        <a:pt x="17953" y="46429"/>
                      </a:lnTo>
                      <a:lnTo>
                        <a:pt x="105259" y="46429"/>
                      </a:lnTo>
                      <a:lnTo>
                        <a:pt x="68761" y="37435"/>
                      </a:lnTo>
                      <a:lnTo>
                        <a:pt x="137136" y="10218"/>
                      </a:lnTo>
                    </a:path>
                  </a:pathLst>
                </a:custGeom>
                <a:solidFill>
                  <a:srgbClr val="FFFFFF"/>
                </a:solidFill>
                <a:ln w="959" cap="flat">
                  <a:noFill/>
                  <a:prstDash val="solid"/>
                  <a:miter/>
                </a:ln>
              </p:spPr>
              <p:txBody>
                <a:bodyPr rtlCol="0" anchor="ctr"/>
                <a:lstStyle/>
                <a:p>
                  <a:endParaRPr lang="zh-CN" altLang="en-US" dirty="0"/>
                </a:p>
              </p:txBody>
            </p:sp>
            <p:sp>
              <p:nvSpPr>
                <p:cNvPr id="157" name="任意形状 124">
                  <a:extLst>
                    <a:ext uri="{FF2B5EF4-FFF2-40B4-BE49-F238E27FC236}">
                      <a16:creationId xmlns:a16="http://schemas.microsoft.com/office/drawing/2014/main" id="{B2650267-E1F8-34F0-0E8E-72C7586F501B}"/>
                    </a:ext>
                  </a:extLst>
                </p:cNvPr>
                <p:cNvSpPr/>
                <p:nvPr/>
              </p:nvSpPr>
              <p:spPr>
                <a:xfrm>
                  <a:off x="7694786" y="669582"/>
                  <a:ext cx="137068" cy="46385"/>
                </a:xfrm>
                <a:custGeom>
                  <a:avLst/>
                  <a:gdLst>
                    <a:gd name="connsiteX0" fmla="*/ 4 w 137068"/>
                    <a:gd name="connsiteY0" fmla="*/ 10129 h 46385"/>
                    <a:gd name="connsiteX1" fmla="*/ 30678 w 137068"/>
                    <a:gd name="connsiteY1" fmla="*/ 2 h 46385"/>
                    <a:gd name="connsiteX2" fmla="*/ 103233 w 137068"/>
                    <a:gd name="connsiteY2" fmla="*/ 28981 h 46385"/>
                    <a:gd name="connsiteX3" fmla="*/ 137073 w 137068"/>
                    <a:gd name="connsiteY3" fmla="*/ 20708 h 46385"/>
                    <a:gd name="connsiteX4" fmla="*/ 119092 w 137068"/>
                    <a:gd name="connsiteY4" fmla="*/ 46388 h 46385"/>
                    <a:gd name="connsiteX5" fmla="*/ 31850 w 137068"/>
                    <a:gd name="connsiteY5" fmla="*/ 46388 h 46385"/>
                    <a:gd name="connsiteX6" fmla="*/ 68349 w 137068"/>
                    <a:gd name="connsiteY6" fmla="*/ 37479 h 46385"/>
                    <a:gd name="connsiteX7" fmla="*/ 4 w 137068"/>
                    <a:gd name="connsiteY7" fmla="*/ 10129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68" h="46385">
                      <a:moveTo>
                        <a:pt x="4" y="10129"/>
                      </a:moveTo>
                      <a:lnTo>
                        <a:pt x="30678" y="2"/>
                      </a:lnTo>
                      <a:lnTo>
                        <a:pt x="103233" y="28981"/>
                      </a:lnTo>
                      <a:lnTo>
                        <a:pt x="137073" y="20708"/>
                      </a:lnTo>
                      <a:lnTo>
                        <a:pt x="119092" y="46388"/>
                      </a:lnTo>
                      <a:lnTo>
                        <a:pt x="31850" y="46388"/>
                      </a:lnTo>
                      <a:lnTo>
                        <a:pt x="68349" y="37479"/>
                      </a:lnTo>
                      <a:lnTo>
                        <a:pt x="4" y="10129"/>
                      </a:lnTo>
                    </a:path>
                  </a:pathLst>
                </a:custGeom>
                <a:solidFill>
                  <a:srgbClr val="FFFFFF"/>
                </a:solidFill>
                <a:ln w="959" cap="flat">
                  <a:noFill/>
                  <a:prstDash val="solid"/>
                  <a:miter/>
                </a:ln>
              </p:spPr>
              <p:txBody>
                <a:bodyPr rtlCol="0" anchor="ctr"/>
                <a:lstStyle/>
                <a:p>
                  <a:endParaRPr lang="zh-CN" altLang="en-US"/>
                </a:p>
              </p:txBody>
            </p:sp>
            <p:sp>
              <p:nvSpPr>
                <p:cNvPr id="158" name="任意形状 125">
                  <a:extLst>
                    <a:ext uri="{FF2B5EF4-FFF2-40B4-BE49-F238E27FC236}">
                      <a16:creationId xmlns:a16="http://schemas.microsoft.com/office/drawing/2014/main" id="{1E80747F-CA93-6054-95E0-6DCDFCA362E1}"/>
                    </a:ext>
                  </a:extLst>
                </p:cNvPr>
                <p:cNvSpPr/>
                <p:nvPr/>
              </p:nvSpPr>
              <p:spPr>
                <a:xfrm>
                  <a:off x="7832583" y="729575"/>
                  <a:ext cx="137005" cy="46385"/>
                </a:xfrm>
                <a:custGeom>
                  <a:avLst/>
                  <a:gdLst>
                    <a:gd name="connsiteX0" fmla="*/ 137011 w 137005"/>
                    <a:gd name="connsiteY0" fmla="*/ 36214 h 46385"/>
                    <a:gd name="connsiteX1" fmla="*/ 106336 w 137005"/>
                    <a:gd name="connsiteY1" fmla="*/ 46388 h 46385"/>
                    <a:gd name="connsiteX2" fmla="*/ 33876 w 137005"/>
                    <a:gd name="connsiteY2" fmla="*/ 17453 h 46385"/>
                    <a:gd name="connsiteX3" fmla="*/ 5 w 137005"/>
                    <a:gd name="connsiteY3" fmla="*/ 25723 h 46385"/>
                    <a:gd name="connsiteX4" fmla="*/ 17859 w 137005"/>
                    <a:gd name="connsiteY4" fmla="*/ 2 h 46385"/>
                    <a:gd name="connsiteX5" fmla="*/ 105196 w 137005"/>
                    <a:gd name="connsiteY5" fmla="*/ 2 h 46385"/>
                    <a:gd name="connsiteX6" fmla="*/ 68761 w 137005"/>
                    <a:gd name="connsiteY6" fmla="*/ 8908 h 46385"/>
                    <a:gd name="connsiteX7" fmla="*/ 137011 w 137005"/>
                    <a:gd name="connsiteY7" fmla="*/ 36214 h 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05" h="46385">
                      <a:moveTo>
                        <a:pt x="137011" y="36214"/>
                      </a:moveTo>
                      <a:lnTo>
                        <a:pt x="106336" y="46388"/>
                      </a:lnTo>
                      <a:lnTo>
                        <a:pt x="33876" y="17453"/>
                      </a:lnTo>
                      <a:lnTo>
                        <a:pt x="5" y="25723"/>
                      </a:lnTo>
                      <a:lnTo>
                        <a:pt x="17859" y="2"/>
                      </a:lnTo>
                      <a:lnTo>
                        <a:pt x="105196" y="2"/>
                      </a:lnTo>
                      <a:lnTo>
                        <a:pt x="68761" y="8908"/>
                      </a:lnTo>
                      <a:lnTo>
                        <a:pt x="137011" y="36214"/>
                      </a:lnTo>
                    </a:path>
                  </a:pathLst>
                </a:custGeom>
                <a:solidFill>
                  <a:srgbClr val="FFFFFF"/>
                </a:solidFill>
                <a:ln w="959" cap="flat">
                  <a:noFill/>
                  <a:prstDash val="solid"/>
                  <a:miter/>
                </a:ln>
              </p:spPr>
              <p:txBody>
                <a:bodyPr rtlCol="0" anchor="ctr"/>
                <a:lstStyle/>
                <a:p>
                  <a:endParaRPr lang="zh-CN" altLang="en-US"/>
                </a:p>
              </p:txBody>
            </p:sp>
            <p:sp>
              <p:nvSpPr>
                <p:cNvPr id="159" name="任意形状 126">
                  <a:extLst>
                    <a:ext uri="{FF2B5EF4-FFF2-40B4-BE49-F238E27FC236}">
                      <a16:creationId xmlns:a16="http://schemas.microsoft.com/office/drawing/2014/main" id="{99DF9B90-3EFE-733B-635E-45CC13F498A7}"/>
                    </a:ext>
                  </a:extLst>
                </p:cNvPr>
                <p:cNvSpPr/>
                <p:nvPr/>
              </p:nvSpPr>
              <p:spPr>
                <a:xfrm>
                  <a:off x="7619636" y="720306"/>
                  <a:ext cx="2532" cy="1312"/>
                </a:xfrm>
                <a:custGeom>
                  <a:avLst/>
                  <a:gdLst>
                    <a:gd name="connsiteX0" fmla="*/ 2536 w 2532"/>
                    <a:gd name="connsiteY0" fmla="*/ 1315 h 1312"/>
                    <a:gd name="connsiteX1" fmla="*/ 2536 w 2532"/>
                    <a:gd name="connsiteY1" fmla="*/ 2 h 1312"/>
                    <a:gd name="connsiteX2" fmla="*/ 3 w 2532"/>
                    <a:gd name="connsiteY2" fmla="*/ 2 h 1312"/>
                    <a:gd name="connsiteX3" fmla="*/ 3 w 2532"/>
                    <a:gd name="connsiteY3" fmla="*/ 1315 h 1312"/>
                    <a:gd name="connsiteX4" fmla="*/ 2536 w 2532"/>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12">
                      <a:moveTo>
                        <a:pt x="2536" y="1315"/>
                      </a:moveTo>
                      <a:lnTo>
                        <a:pt x="2536" y="2"/>
                      </a:lnTo>
                      <a:lnTo>
                        <a:pt x="3" y="2"/>
                      </a:lnTo>
                      <a:lnTo>
                        <a:pt x="3" y="1315"/>
                      </a:lnTo>
                      <a:lnTo>
                        <a:pt x="2536" y="1315"/>
                      </a:lnTo>
                    </a:path>
                  </a:pathLst>
                </a:custGeom>
                <a:solidFill>
                  <a:srgbClr val="ADD6E7"/>
                </a:solidFill>
                <a:ln w="959" cap="flat">
                  <a:noFill/>
                  <a:prstDash val="solid"/>
                  <a:miter/>
                </a:ln>
              </p:spPr>
              <p:txBody>
                <a:bodyPr rtlCol="0" anchor="ctr"/>
                <a:lstStyle/>
                <a:p>
                  <a:endParaRPr lang="zh-CN" altLang="en-US"/>
                </a:p>
              </p:txBody>
            </p:sp>
            <p:sp>
              <p:nvSpPr>
                <p:cNvPr id="160" name="任意形状 127">
                  <a:extLst>
                    <a:ext uri="{FF2B5EF4-FFF2-40B4-BE49-F238E27FC236}">
                      <a16:creationId xmlns:a16="http://schemas.microsoft.com/office/drawing/2014/main" id="{99A7A136-096C-E109-DBB4-EB11F883D427}"/>
                    </a:ext>
                  </a:extLst>
                </p:cNvPr>
                <p:cNvSpPr/>
                <p:nvPr/>
              </p:nvSpPr>
              <p:spPr>
                <a:xfrm>
                  <a:off x="7619636" y="721619"/>
                  <a:ext cx="2532" cy="102715"/>
                </a:xfrm>
                <a:custGeom>
                  <a:avLst/>
                  <a:gdLst>
                    <a:gd name="connsiteX0" fmla="*/ 2536 w 2532"/>
                    <a:gd name="connsiteY0" fmla="*/ 102718 h 102715"/>
                    <a:gd name="connsiteX1" fmla="*/ 2536 w 2532"/>
                    <a:gd name="connsiteY1" fmla="*/ 2 h 102715"/>
                    <a:gd name="connsiteX2" fmla="*/ 3 w 2532"/>
                    <a:gd name="connsiteY2" fmla="*/ 2 h 102715"/>
                    <a:gd name="connsiteX3" fmla="*/ 3 w 2532"/>
                    <a:gd name="connsiteY3" fmla="*/ 102718 h 102715"/>
                    <a:gd name="connsiteX4" fmla="*/ 2536 w 2532"/>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02715">
                      <a:moveTo>
                        <a:pt x="2536" y="102718"/>
                      </a:moveTo>
                      <a:lnTo>
                        <a:pt x="2536" y="2"/>
                      </a:lnTo>
                      <a:lnTo>
                        <a:pt x="3" y="2"/>
                      </a:lnTo>
                      <a:lnTo>
                        <a:pt x="3" y="102718"/>
                      </a:lnTo>
                      <a:lnTo>
                        <a:pt x="2536" y="102718"/>
                      </a:lnTo>
                    </a:path>
                  </a:pathLst>
                </a:custGeom>
                <a:solidFill>
                  <a:srgbClr val="ADD6E7"/>
                </a:solidFill>
                <a:ln w="959" cap="flat">
                  <a:noFill/>
                  <a:prstDash val="solid"/>
                  <a:miter/>
                </a:ln>
              </p:spPr>
              <p:txBody>
                <a:bodyPr rtlCol="0" anchor="ctr"/>
                <a:lstStyle/>
                <a:p>
                  <a:endParaRPr lang="zh-CN" altLang="en-US"/>
                </a:p>
              </p:txBody>
            </p:sp>
            <p:sp>
              <p:nvSpPr>
                <p:cNvPr id="161" name="任意形状 128">
                  <a:extLst>
                    <a:ext uri="{FF2B5EF4-FFF2-40B4-BE49-F238E27FC236}">
                      <a16:creationId xmlns:a16="http://schemas.microsoft.com/office/drawing/2014/main" id="{AA9AC2C3-1FD3-A3FB-C395-2C01D2842ED9}"/>
                    </a:ext>
                  </a:extLst>
                </p:cNvPr>
                <p:cNvSpPr/>
                <p:nvPr/>
              </p:nvSpPr>
              <p:spPr>
                <a:xfrm>
                  <a:off x="7619636" y="824334"/>
                  <a:ext cx="2532" cy="1306"/>
                </a:xfrm>
                <a:custGeom>
                  <a:avLst/>
                  <a:gdLst>
                    <a:gd name="connsiteX0" fmla="*/ 3 w 2532"/>
                    <a:gd name="connsiteY0" fmla="*/ 3 h 1306"/>
                    <a:gd name="connsiteX1" fmla="*/ 3 w 2532"/>
                    <a:gd name="connsiteY1" fmla="*/ 1309 h 1306"/>
                    <a:gd name="connsiteX2" fmla="*/ 2536 w 2532"/>
                    <a:gd name="connsiteY2" fmla="*/ 1309 h 1306"/>
                    <a:gd name="connsiteX3" fmla="*/ 2536 w 2532"/>
                    <a:gd name="connsiteY3" fmla="*/ 3 h 1306"/>
                    <a:gd name="connsiteX4" fmla="*/ 3 w 2532"/>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1306">
                      <a:moveTo>
                        <a:pt x="3" y="3"/>
                      </a:moveTo>
                      <a:lnTo>
                        <a:pt x="3" y="1309"/>
                      </a:lnTo>
                      <a:lnTo>
                        <a:pt x="2536" y="1309"/>
                      </a:lnTo>
                      <a:lnTo>
                        <a:pt x="2536" y="3"/>
                      </a:lnTo>
                      <a:lnTo>
                        <a:pt x="3" y="3"/>
                      </a:lnTo>
                    </a:path>
                  </a:pathLst>
                </a:custGeom>
                <a:solidFill>
                  <a:srgbClr val="ADD6E7"/>
                </a:solidFill>
                <a:ln w="959" cap="flat">
                  <a:noFill/>
                  <a:prstDash val="solid"/>
                  <a:miter/>
                </a:ln>
              </p:spPr>
              <p:txBody>
                <a:bodyPr rtlCol="0" anchor="ctr"/>
                <a:lstStyle/>
                <a:p>
                  <a:endParaRPr lang="zh-CN" altLang="en-US"/>
                </a:p>
              </p:txBody>
            </p:sp>
            <p:sp>
              <p:nvSpPr>
                <p:cNvPr id="178" name="任意形状 129">
                  <a:extLst>
                    <a:ext uri="{FF2B5EF4-FFF2-40B4-BE49-F238E27FC236}">
                      <a16:creationId xmlns:a16="http://schemas.microsoft.com/office/drawing/2014/main" id="{13667C12-33FA-F7BC-1EA6-7719FC569121}"/>
                    </a:ext>
                  </a:extLst>
                </p:cNvPr>
                <p:cNvSpPr/>
                <p:nvPr/>
              </p:nvSpPr>
              <p:spPr>
                <a:xfrm>
                  <a:off x="8036097" y="720306"/>
                  <a:ext cx="2468" cy="1312"/>
                </a:xfrm>
                <a:custGeom>
                  <a:avLst/>
                  <a:gdLst>
                    <a:gd name="connsiteX0" fmla="*/ 2474 w 2468"/>
                    <a:gd name="connsiteY0" fmla="*/ 1315 h 1312"/>
                    <a:gd name="connsiteX1" fmla="*/ 2474 w 2468"/>
                    <a:gd name="connsiteY1" fmla="*/ 2 h 1312"/>
                    <a:gd name="connsiteX2" fmla="*/ 6 w 2468"/>
                    <a:gd name="connsiteY2" fmla="*/ 2 h 1312"/>
                    <a:gd name="connsiteX3" fmla="*/ 6 w 2468"/>
                    <a:gd name="connsiteY3" fmla="*/ 1315 h 1312"/>
                    <a:gd name="connsiteX4" fmla="*/ 2474 w 2468"/>
                    <a:gd name="connsiteY4" fmla="*/ 1315 h 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12">
                      <a:moveTo>
                        <a:pt x="2474" y="1315"/>
                      </a:moveTo>
                      <a:lnTo>
                        <a:pt x="2474" y="2"/>
                      </a:lnTo>
                      <a:lnTo>
                        <a:pt x="6" y="2"/>
                      </a:lnTo>
                      <a:lnTo>
                        <a:pt x="6" y="1315"/>
                      </a:lnTo>
                      <a:lnTo>
                        <a:pt x="2474" y="1315"/>
                      </a:lnTo>
                    </a:path>
                  </a:pathLst>
                </a:custGeom>
                <a:solidFill>
                  <a:srgbClr val="ADD6E7"/>
                </a:solidFill>
                <a:ln w="959" cap="flat">
                  <a:noFill/>
                  <a:prstDash val="solid"/>
                  <a:miter/>
                </a:ln>
              </p:spPr>
              <p:txBody>
                <a:bodyPr rtlCol="0" anchor="ctr"/>
                <a:lstStyle/>
                <a:p>
                  <a:endParaRPr lang="zh-CN" altLang="en-US"/>
                </a:p>
              </p:txBody>
            </p:sp>
            <p:sp>
              <p:nvSpPr>
                <p:cNvPr id="179" name="任意形状 130">
                  <a:extLst>
                    <a:ext uri="{FF2B5EF4-FFF2-40B4-BE49-F238E27FC236}">
                      <a16:creationId xmlns:a16="http://schemas.microsoft.com/office/drawing/2014/main" id="{1BE3359D-B4BF-A0D1-00B7-9D3D35503568}"/>
                    </a:ext>
                  </a:extLst>
                </p:cNvPr>
                <p:cNvSpPr/>
                <p:nvPr/>
              </p:nvSpPr>
              <p:spPr>
                <a:xfrm>
                  <a:off x="8036097" y="721619"/>
                  <a:ext cx="2468" cy="102715"/>
                </a:xfrm>
                <a:custGeom>
                  <a:avLst/>
                  <a:gdLst>
                    <a:gd name="connsiteX0" fmla="*/ 2474 w 2468"/>
                    <a:gd name="connsiteY0" fmla="*/ 102718 h 102715"/>
                    <a:gd name="connsiteX1" fmla="*/ 2474 w 2468"/>
                    <a:gd name="connsiteY1" fmla="*/ 2 h 102715"/>
                    <a:gd name="connsiteX2" fmla="*/ 6 w 2468"/>
                    <a:gd name="connsiteY2" fmla="*/ 2 h 102715"/>
                    <a:gd name="connsiteX3" fmla="*/ 6 w 2468"/>
                    <a:gd name="connsiteY3" fmla="*/ 102718 h 102715"/>
                    <a:gd name="connsiteX4" fmla="*/ 2474 w 2468"/>
                    <a:gd name="connsiteY4" fmla="*/ 102718 h 10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02715">
                      <a:moveTo>
                        <a:pt x="2474" y="102718"/>
                      </a:moveTo>
                      <a:lnTo>
                        <a:pt x="2474" y="2"/>
                      </a:lnTo>
                      <a:lnTo>
                        <a:pt x="6" y="2"/>
                      </a:lnTo>
                      <a:lnTo>
                        <a:pt x="6" y="102718"/>
                      </a:lnTo>
                      <a:lnTo>
                        <a:pt x="2474" y="102718"/>
                      </a:lnTo>
                    </a:path>
                  </a:pathLst>
                </a:custGeom>
                <a:solidFill>
                  <a:srgbClr val="ADD6E7"/>
                </a:solidFill>
                <a:ln w="959" cap="flat">
                  <a:noFill/>
                  <a:prstDash val="solid"/>
                  <a:miter/>
                </a:ln>
              </p:spPr>
              <p:txBody>
                <a:bodyPr rtlCol="0" anchor="ctr"/>
                <a:lstStyle/>
                <a:p>
                  <a:endParaRPr lang="zh-CN" altLang="en-US"/>
                </a:p>
              </p:txBody>
            </p:sp>
            <p:sp>
              <p:nvSpPr>
                <p:cNvPr id="180" name="任意形状 131">
                  <a:extLst>
                    <a:ext uri="{FF2B5EF4-FFF2-40B4-BE49-F238E27FC236}">
                      <a16:creationId xmlns:a16="http://schemas.microsoft.com/office/drawing/2014/main" id="{E513DA7A-A3DC-662D-6ED9-B46A6826FE46}"/>
                    </a:ext>
                  </a:extLst>
                </p:cNvPr>
                <p:cNvSpPr/>
                <p:nvPr/>
              </p:nvSpPr>
              <p:spPr>
                <a:xfrm>
                  <a:off x="8036097" y="824334"/>
                  <a:ext cx="2468" cy="1306"/>
                </a:xfrm>
                <a:custGeom>
                  <a:avLst/>
                  <a:gdLst>
                    <a:gd name="connsiteX0" fmla="*/ 6 w 2468"/>
                    <a:gd name="connsiteY0" fmla="*/ 3 h 1306"/>
                    <a:gd name="connsiteX1" fmla="*/ 6 w 2468"/>
                    <a:gd name="connsiteY1" fmla="*/ 1309 h 1306"/>
                    <a:gd name="connsiteX2" fmla="*/ 2474 w 2468"/>
                    <a:gd name="connsiteY2" fmla="*/ 1309 h 1306"/>
                    <a:gd name="connsiteX3" fmla="*/ 2474 w 2468"/>
                    <a:gd name="connsiteY3" fmla="*/ 3 h 1306"/>
                    <a:gd name="connsiteX4" fmla="*/ 6 w 2468"/>
                    <a:gd name="connsiteY4" fmla="*/ 3 h 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 h="1306">
                      <a:moveTo>
                        <a:pt x="6" y="3"/>
                      </a:moveTo>
                      <a:lnTo>
                        <a:pt x="6" y="1309"/>
                      </a:lnTo>
                      <a:lnTo>
                        <a:pt x="2474" y="1309"/>
                      </a:lnTo>
                      <a:lnTo>
                        <a:pt x="2474" y="3"/>
                      </a:lnTo>
                      <a:lnTo>
                        <a:pt x="6" y="3"/>
                      </a:lnTo>
                    </a:path>
                  </a:pathLst>
                </a:custGeom>
                <a:solidFill>
                  <a:srgbClr val="ADD6E7"/>
                </a:solidFill>
                <a:ln w="959" cap="flat">
                  <a:noFill/>
                  <a:prstDash val="solid"/>
                  <a:miter/>
                </a:ln>
              </p:spPr>
              <p:txBody>
                <a:bodyPr rtlCol="0" anchor="ctr"/>
                <a:lstStyle/>
                <a:p>
                  <a:endParaRPr lang="zh-CN" altLang="en-US"/>
                </a:p>
              </p:txBody>
            </p:sp>
          </p:grpSp>
          <p:pic>
            <p:nvPicPr>
              <p:cNvPr id="139" name="图片 138">
                <a:extLst>
                  <a:ext uri="{FF2B5EF4-FFF2-40B4-BE49-F238E27FC236}">
                    <a16:creationId xmlns:a16="http://schemas.microsoft.com/office/drawing/2014/main" id="{E80B462B-D732-B2FF-35A0-A9343C9B99F2}"/>
                  </a:ext>
                </a:extLst>
              </p:cNvPr>
              <p:cNvPicPr>
                <a:picLocks noChangeAspect="1"/>
              </p:cNvPicPr>
              <p:nvPr/>
            </p:nvPicPr>
            <p:blipFill>
              <a:blip r:embed="rId3"/>
              <a:stretch>
                <a:fillRect/>
              </a:stretch>
            </p:blipFill>
            <p:spPr>
              <a:xfrm>
                <a:off x="1167192" y="4298115"/>
                <a:ext cx="488203" cy="488203"/>
              </a:xfrm>
              <a:prstGeom prst="rect">
                <a:avLst/>
              </a:prstGeom>
            </p:spPr>
          </p:pic>
        </p:grpSp>
      </p:grpSp>
    </p:spTree>
    <p:extLst>
      <p:ext uri="{BB962C8B-B14F-4D97-AF65-F5344CB8AC3E}">
        <p14:creationId xmlns:p14="http://schemas.microsoft.com/office/powerpoint/2010/main" val="29416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checkerboard(across)">
                                      <p:cBhvr>
                                        <p:cTn id="10" dur="500"/>
                                        <p:tgtEl>
                                          <p:spTgt spid="16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blinds(horizontal)">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blinds(horizontal)">
                                      <p:cBhvr>
                                        <p:cTn id="20" dur="500"/>
                                        <p:tgtEl>
                                          <p:spTgt spid="17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2"/>
                                        </p:tgtEl>
                                        <p:attrNameLst>
                                          <p:attrName>style.visibility</p:attrName>
                                        </p:attrNameLst>
                                      </p:cBhvr>
                                      <p:to>
                                        <p:strVal val="visible"/>
                                      </p:to>
                                    </p:set>
                                    <p:animEffect transition="in" filter="blinds(horizontal)">
                                      <p:cBhvr>
                                        <p:cTn id="25" dur="500"/>
                                        <p:tgtEl>
                                          <p:spTgt spid="16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blinds(horizontal)">
                                      <p:cBhvr>
                                        <p:cTn id="28" dur="500"/>
                                        <p:tgtEl>
                                          <p:spTgt spid="17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1"/>
                                        </p:tgtEl>
                                        <p:attrNameLst>
                                          <p:attrName>style.visibility</p:attrName>
                                        </p:attrNameLst>
                                      </p:cBhvr>
                                      <p:to>
                                        <p:strVal val="visible"/>
                                      </p:to>
                                    </p:set>
                                    <p:animEffect transition="in" filter="blinds(horizontal)">
                                      <p:cBhvr>
                                        <p:cTn id="33" dur="500"/>
                                        <p:tgtEl>
                                          <p:spTgt spid="18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blinds(horizontal)">
                                      <p:cBhvr>
                                        <p:cTn id="38"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2" grpId="0" animBg="1"/>
      <p:bldP spid="168" grpId="0" animBg="1"/>
      <p:bldP spid="174" grpId="0" animBg="1"/>
    </p:bldLst>
  </p:timing>
</p:sld>
</file>

<file path=ppt/theme/theme1.xml><?xml version="1.0" encoding="utf-8"?>
<a:theme xmlns:a="http://schemas.openxmlformats.org/drawingml/2006/main" name="Office Theme">
  <a:themeElements>
    <a:clrScheme name="CUHK Colours 1">
      <a:dk1>
        <a:srgbClr val="000000"/>
      </a:dk1>
      <a:lt1>
        <a:srgbClr val="FFFFFF"/>
      </a:lt1>
      <a:dk2>
        <a:srgbClr val="505046"/>
      </a:dk2>
      <a:lt2>
        <a:srgbClr val="EAEAEA"/>
      </a:lt2>
      <a:accent1>
        <a:srgbClr val="7D2781"/>
      </a:accent1>
      <a:accent2>
        <a:srgbClr val="9D5DA1"/>
      </a:accent2>
      <a:accent3>
        <a:srgbClr val="BD92C1"/>
      </a:accent3>
      <a:accent4>
        <a:srgbClr val="EFA922"/>
      </a:accent4>
      <a:accent5>
        <a:srgbClr val="F4BE59"/>
      </a:accent5>
      <a:accent6>
        <a:srgbClr val="F6D490"/>
      </a:accent6>
      <a:hlink>
        <a:srgbClr val="A9A9A9"/>
      </a:hlink>
      <a:folHlink>
        <a:srgbClr val="000000"/>
      </a:folHlink>
    </a:clrScheme>
    <a:fontScheme name="Custom 2">
      <a:majorFont>
        <a:latin typeface="Arial"/>
        <a:ea typeface="Microsoft JhengHei"/>
        <a:cs typeface=""/>
      </a:majorFont>
      <a:minorFont>
        <a:latin typeface="Arial"/>
        <a:ea typeface="Microsoft Jheng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13235</TotalTime>
  <Words>4919</Words>
  <Application>Microsoft Macintosh PowerPoint</Application>
  <PresentationFormat>宽屏</PresentationFormat>
  <Paragraphs>659</Paragraphs>
  <Slides>30</Slides>
  <Notes>30</Notes>
  <HiddenSlides>6</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DengXian</vt:lpstr>
      <vt:lpstr>Apple Braille</vt:lpstr>
      <vt:lpstr>Arial</vt:lpstr>
      <vt:lpstr>Cambria</vt:lpstr>
      <vt:lpstr>Cambria Math</vt:lpstr>
      <vt:lpstr>Office Theme</vt:lpstr>
      <vt:lpstr>Exploring the Structural Property of the Optimal Entanglement Policy for Quantum Switch</vt:lpstr>
      <vt:lpstr>Outline</vt:lpstr>
      <vt:lpstr>Quantum Switch</vt:lpstr>
      <vt:lpstr>Quantum Entanglement, Decoherence, and Swapping</vt:lpstr>
      <vt:lpstr>Quantum Entanglement, Decoherence, and Swapping</vt:lpstr>
      <vt:lpstr>Weighted Throughput</vt:lpstr>
      <vt:lpstr>Contributions</vt:lpstr>
      <vt:lpstr>Dynamics of a Quantum Switch</vt:lpstr>
      <vt:lpstr>Dynamics of a Quantum Switch</vt:lpstr>
      <vt:lpstr>Dilemma of a Quantum Switch</vt:lpstr>
      <vt:lpstr>Markov Decision Process (MDP) Formulation</vt:lpstr>
      <vt:lpstr>Bipartite Policy vs. Tripartite Policy</vt:lpstr>
      <vt:lpstr>A New Mixed Action</vt:lpstr>
      <vt:lpstr>Bipartite Policy vs. Mixed Policy</vt:lpstr>
      <vt:lpstr>Tripartite Policy vs. Mixed Policy</vt:lpstr>
      <vt:lpstr>Existence of Thresholds between Bipartite, Tripartite and Mixed Policies</vt:lpstr>
      <vt:lpstr>Existence of Thresholds between Bipartite, Tripartite and Mixed Policies</vt:lpstr>
      <vt:lpstr>Existence of Thresholds between Bipartite, Tripartite and Mixed Policies</vt:lpstr>
      <vt:lpstr>Existence of a Threshold-based Optimal Policy</vt:lpstr>
      <vt:lpstr>Existence of a Threshold-based Optimal Policy</vt:lpstr>
      <vt:lpstr>Existence of a Threshold-based Optimal Policy with the Mixed Action</vt:lpstr>
      <vt:lpstr>Existence of a Threshold-based Optimal Policy with the Mixed Action</vt:lpstr>
      <vt:lpstr>Conclusion</vt:lpstr>
      <vt:lpstr>Thank you for listening!</vt:lpstr>
      <vt:lpstr>Quantum Entanglement, Decoherence, and Swapping</vt:lpstr>
      <vt:lpstr>Markov Decision Process (MDP) Formulation</vt:lpstr>
      <vt:lpstr>Bipartite Policy vs. Mixed Policy</vt:lpstr>
      <vt:lpstr>Tripartite Policy vs. Mixed Policy</vt:lpstr>
      <vt:lpstr>Existence of a Threshold-based Optimal Policy with the Mixed Action</vt:lpstr>
      <vt:lpstr>Existence of a Threshold-based Optimal Policy with the Mixed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Kwok</dc:creator>
  <cp:lastModifiedBy>彬 罗</cp:lastModifiedBy>
  <cp:revision>308</cp:revision>
  <dcterms:created xsi:type="dcterms:W3CDTF">2021-06-09T10:06:50Z</dcterms:created>
  <dcterms:modified xsi:type="dcterms:W3CDTF">2025-05-14T09:42:38Z</dcterms:modified>
</cp:coreProperties>
</file>